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png_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5"/>
  </p:notesMasterIdLst>
  <p:sldIdLst>
    <p:sldId id="256" r:id="rId2"/>
    <p:sldId id="283" r:id="rId3"/>
    <p:sldId id="261" r:id="rId4"/>
    <p:sldId id="302" r:id="rId5"/>
    <p:sldId id="303" r:id="rId6"/>
    <p:sldId id="293" r:id="rId7"/>
    <p:sldId id="301" r:id="rId8"/>
    <p:sldId id="299" r:id="rId9"/>
    <p:sldId id="259" r:id="rId10"/>
    <p:sldId id="262" r:id="rId11"/>
    <p:sldId id="284" r:id="rId12"/>
    <p:sldId id="287" r:id="rId13"/>
    <p:sldId id="285" r:id="rId14"/>
    <p:sldId id="286" r:id="rId15"/>
    <p:sldId id="288" r:id="rId16"/>
    <p:sldId id="294" r:id="rId17"/>
    <p:sldId id="296" r:id="rId18"/>
    <p:sldId id="297" r:id="rId19"/>
    <p:sldId id="289" r:id="rId20"/>
    <p:sldId id="291" r:id="rId21"/>
    <p:sldId id="292" r:id="rId22"/>
    <p:sldId id="298" r:id="rId23"/>
    <p:sldId id="282" r:id="rId24"/>
  </p:sldIdLst>
  <p:sldSz cx="9144000" cy="5143500" type="screen16x9"/>
  <p:notesSz cx="6858000" cy="9144000"/>
  <p:embeddedFontLst>
    <p:embeddedFont>
      <p:font typeface="Farro" panose="020B0600000101010101" charset="0"/>
      <p:regular r:id="rId26"/>
      <p:bold r:id="rId27"/>
    </p:embeddedFont>
    <p:embeddedFont>
      <p:font typeface="Inter" panose="020B0600000101010101" charset="0"/>
      <p:regular r:id="rId28"/>
      <p:bold r:id="rId29"/>
    </p:embeddedFont>
    <p:embeddedFont>
      <p:font typeface="함초롬돋움" panose="020B0604000101010101" pitchFamily="50" charset="-127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5B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D4FD9A-339E-4C62-AA61-A68582377681}" v="101" dt="2020-12-15T16:00:01.902"/>
  </p1510:revLst>
</p1510:revInfo>
</file>

<file path=ppt/tableStyles.xml><?xml version="1.0" encoding="utf-8"?>
<a:tblStyleLst xmlns:a="http://schemas.openxmlformats.org/drawingml/2006/main" def="{B7D14878-B2C6-4BA3-B5C9-1CEC081BFD00}">
  <a:tblStyle styleId="{B7D14878-B2C6-4BA3-B5C9-1CEC081BFD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385" autoAdjust="0"/>
  </p:normalViewPr>
  <p:slideViewPr>
    <p:cSldViewPr snapToGrid="0">
      <p:cViewPr varScale="1">
        <p:scale>
          <a:sx n="79" d="100"/>
          <a:sy n="79" d="100"/>
        </p:scale>
        <p:origin x="108" y="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채린" userId="c7f1c115-7749-43ff-8497-b0acea0a0a15" providerId="ADAL" clId="{FED4FD9A-339E-4C62-AA61-A68582377681}"/>
    <pc:docChg chg="undo custSel addSld delSld modSld sldOrd">
      <pc:chgData name="김채린" userId="c7f1c115-7749-43ff-8497-b0acea0a0a15" providerId="ADAL" clId="{FED4FD9A-339E-4C62-AA61-A68582377681}" dt="2020-12-15T15:50:59.782" v="1181" actId="1076"/>
      <pc:docMkLst>
        <pc:docMk/>
      </pc:docMkLst>
      <pc:sldChg chg="modSp mod">
        <pc:chgData name="김채린" userId="c7f1c115-7749-43ff-8497-b0acea0a0a15" providerId="ADAL" clId="{FED4FD9A-339E-4C62-AA61-A68582377681}" dt="2020-12-15T15:32:05.262" v="705" actId="20577"/>
        <pc:sldMkLst>
          <pc:docMk/>
          <pc:sldMk cId="0" sldId="259"/>
        </pc:sldMkLst>
        <pc:spChg chg="mod">
          <ac:chgData name="김채린" userId="c7f1c115-7749-43ff-8497-b0acea0a0a15" providerId="ADAL" clId="{FED4FD9A-339E-4C62-AA61-A68582377681}" dt="2020-12-15T15:32:05.262" v="705" actId="20577"/>
          <ac:spMkLst>
            <pc:docMk/>
            <pc:sldMk cId="0" sldId="259"/>
            <ac:spMk id="199" creationId="{00000000-0000-0000-0000-000000000000}"/>
          </ac:spMkLst>
        </pc:spChg>
      </pc:sldChg>
      <pc:sldChg chg="modSp mod ord">
        <pc:chgData name="김채린" userId="c7f1c115-7749-43ff-8497-b0acea0a0a15" providerId="ADAL" clId="{FED4FD9A-339E-4C62-AA61-A68582377681}" dt="2020-12-15T15:32:26.335" v="721"/>
        <pc:sldMkLst>
          <pc:docMk/>
          <pc:sldMk cId="0" sldId="261"/>
        </pc:sldMkLst>
        <pc:spChg chg="mod">
          <ac:chgData name="김채린" userId="c7f1c115-7749-43ff-8497-b0acea0a0a15" providerId="ADAL" clId="{FED4FD9A-339E-4C62-AA61-A68582377681}" dt="2020-12-15T15:32:26.335" v="721"/>
          <ac:spMkLst>
            <pc:docMk/>
            <pc:sldMk cId="0" sldId="261"/>
            <ac:spMk id="213" creationId="{00000000-0000-0000-0000-000000000000}"/>
          </ac:spMkLst>
        </pc:spChg>
        <pc:spChg chg="mod">
          <ac:chgData name="김채린" userId="c7f1c115-7749-43ff-8497-b0acea0a0a15" providerId="ADAL" clId="{FED4FD9A-339E-4C62-AA61-A68582377681}" dt="2020-12-15T15:32:22.794" v="713" actId="20577"/>
          <ac:spMkLst>
            <pc:docMk/>
            <pc:sldMk cId="0" sldId="261"/>
            <ac:spMk id="214" creationId="{00000000-0000-0000-0000-000000000000}"/>
          </ac:spMkLst>
        </pc:spChg>
      </pc:sldChg>
      <pc:sldChg chg="addSp modSp mod">
        <pc:chgData name="김채린" userId="c7f1c115-7749-43ff-8497-b0acea0a0a15" providerId="ADAL" clId="{FED4FD9A-339E-4C62-AA61-A68582377681}" dt="2020-12-15T15:32:00.830" v="703"/>
        <pc:sldMkLst>
          <pc:docMk/>
          <pc:sldMk cId="961184595" sldId="283"/>
        </pc:sldMkLst>
        <pc:spChg chg="add mod">
          <ac:chgData name="김채린" userId="c7f1c115-7749-43ff-8497-b0acea0a0a15" providerId="ADAL" clId="{FED4FD9A-339E-4C62-AA61-A68582377681}" dt="2020-12-15T09:24:08.175" v="243" actId="1076"/>
          <ac:spMkLst>
            <pc:docMk/>
            <pc:sldMk cId="961184595" sldId="283"/>
            <ac:spMk id="9" creationId="{8ADCAB73-3517-4ED0-8395-AA988D13986B}"/>
          </ac:spMkLst>
        </pc:spChg>
        <pc:spChg chg="add mod">
          <ac:chgData name="김채린" userId="c7f1c115-7749-43ff-8497-b0acea0a0a15" providerId="ADAL" clId="{FED4FD9A-339E-4C62-AA61-A68582377681}" dt="2020-12-15T09:36:12.825" v="432"/>
          <ac:spMkLst>
            <pc:docMk/>
            <pc:sldMk cId="961184595" sldId="283"/>
            <ac:spMk id="10" creationId="{2DE5D08D-84BC-47E5-8C60-BF91E7110EBF}"/>
          </ac:spMkLst>
        </pc:spChg>
        <pc:spChg chg="mod">
          <ac:chgData name="김채린" userId="c7f1c115-7749-43ff-8497-b0acea0a0a15" providerId="ADAL" clId="{FED4FD9A-339E-4C62-AA61-A68582377681}" dt="2020-12-15T15:31:58.337" v="691"/>
          <ac:spMkLst>
            <pc:docMk/>
            <pc:sldMk cId="961184595" sldId="283"/>
            <ac:spMk id="183" creationId="{00000000-0000-0000-0000-000000000000}"/>
          </ac:spMkLst>
        </pc:spChg>
        <pc:spChg chg="mod">
          <ac:chgData name="김채린" userId="c7f1c115-7749-43ff-8497-b0acea0a0a15" providerId="ADAL" clId="{FED4FD9A-339E-4C62-AA61-A68582377681}" dt="2020-12-15T09:23:58.977" v="240" actId="20577"/>
          <ac:spMkLst>
            <pc:docMk/>
            <pc:sldMk cId="961184595" sldId="283"/>
            <ac:spMk id="185" creationId="{00000000-0000-0000-0000-000000000000}"/>
          </ac:spMkLst>
        </pc:spChg>
        <pc:spChg chg="mod">
          <ac:chgData name="김채린" userId="c7f1c115-7749-43ff-8497-b0acea0a0a15" providerId="ADAL" clId="{FED4FD9A-339E-4C62-AA61-A68582377681}" dt="2020-12-15T09:24:02.266" v="242" actId="1076"/>
          <ac:spMkLst>
            <pc:docMk/>
            <pc:sldMk cId="961184595" sldId="283"/>
            <ac:spMk id="188" creationId="{00000000-0000-0000-0000-000000000000}"/>
          </ac:spMkLst>
        </pc:spChg>
        <pc:spChg chg="mod">
          <ac:chgData name="김채린" userId="c7f1c115-7749-43ff-8497-b0acea0a0a15" providerId="ADAL" clId="{FED4FD9A-339E-4C62-AA61-A68582377681}" dt="2020-12-15T15:32:00.830" v="703"/>
          <ac:spMkLst>
            <pc:docMk/>
            <pc:sldMk cId="961184595" sldId="283"/>
            <ac:spMk id="189" creationId="{00000000-0000-0000-0000-000000000000}"/>
          </ac:spMkLst>
        </pc:spChg>
      </pc:sldChg>
      <pc:sldChg chg="addSp delSp modSp mod">
        <pc:chgData name="김채린" userId="c7f1c115-7749-43ff-8497-b0acea0a0a15" providerId="ADAL" clId="{FED4FD9A-339E-4C62-AA61-A68582377681}" dt="2020-12-15T09:39:09.044" v="626" actId="20577"/>
        <pc:sldMkLst>
          <pc:docMk/>
          <pc:sldMk cId="138020525" sldId="289"/>
        </pc:sldMkLst>
        <pc:spChg chg="mod">
          <ac:chgData name="김채린" userId="c7f1c115-7749-43ff-8497-b0acea0a0a15" providerId="ADAL" clId="{FED4FD9A-339E-4C62-AA61-A68582377681}" dt="2020-12-15T09:39:09.044" v="626" actId="20577"/>
          <ac:spMkLst>
            <pc:docMk/>
            <pc:sldMk cId="138020525" sldId="289"/>
            <ac:spMk id="223" creationId="{00000000-0000-0000-0000-000000000000}"/>
          </ac:spMkLst>
        </pc:spChg>
        <pc:picChg chg="del">
          <ac:chgData name="김채린" userId="c7f1c115-7749-43ff-8497-b0acea0a0a15" providerId="ADAL" clId="{FED4FD9A-339E-4C62-AA61-A68582377681}" dt="2020-12-15T09:38:20.689" v="557" actId="478"/>
          <ac:picMkLst>
            <pc:docMk/>
            <pc:sldMk cId="138020525" sldId="289"/>
            <ac:picMk id="2" creationId="{00000000-0000-0000-0000-000000000000}"/>
          </ac:picMkLst>
        </pc:picChg>
        <pc:picChg chg="add mod">
          <ac:chgData name="김채린" userId="c7f1c115-7749-43ff-8497-b0acea0a0a15" providerId="ADAL" clId="{FED4FD9A-339E-4C62-AA61-A68582377681}" dt="2020-12-15T09:38:25.800" v="560" actId="1076"/>
          <ac:picMkLst>
            <pc:docMk/>
            <pc:sldMk cId="138020525" sldId="289"/>
            <ac:picMk id="4" creationId="{2521130E-4A0C-4E9A-8E25-186F3C3D2888}"/>
          </ac:picMkLst>
        </pc:picChg>
      </pc:sldChg>
      <pc:sldChg chg="addSp delSp modSp mod">
        <pc:chgData name="김채린" userId="c7f1c115-7749-43ff-8497-b0acea0a0a15" providerId="ADAL" clId="{FED4FD9A-339E-4C62-AA61-A68582377681}" dt="2020-12-15T09:35:19.567" v="409" actId="403"/>
        <pc:sldMkLst>
          <pc:docMk/>
          <pc:sldMk cId="229289692" sldId="291"/>
        </pc:sldMkLst>
        <pc:spChg chg="add del mod">
          <ac:chgData name="김채린" userId="c7f1c115-7749-43ff-8497-b0acea0a0a15" providerId="ADAL" clId="{FED4FD9A-339E-4C62-AA61-A68582377681}" dt="2020-12-15T09:34:42.325" v="403" actId="478"/>
          <ac:spMkLst>
            <pc:docMk/>
            <pc:sldMk cId="229289692" sldId="291"/>
            <ac:spMk id="3" creationId="{204CC055-A51C-41F6-BD47-8D20D1A30390}"/>
          </ac:spMkLst>
        </pc:spChg>
        <pc:spChg chg="add del mod">
          <ac:chgData name="김채린" userId="c7f1c115-7749-43ff-8497-b0acea0a0a15" providerId="ADAL" clId="{FED4FD9A-339E-4C62-AA61-A68582377681}" dt="2020-12-15T09:34:48.651" v="405" actId="478"/>
          <ac:spMkLst>
            <pc:docMk/>
            <pc:sldMk cId="229289692" sldId="291"/>
            <ac:spMk id="7" creationId="{1EF2270D-C354-4765-B137-65276CF6653B}"/>
          </ac:spMkLst>
        </pc:spChg>
        <pc:spChg chg="del">
          <ac:chgData name="김채린" userId="c7f1c115-7749-43ff-8497-b0acea0a0a15" providerId="ADAL" clId="{FED4FD9A-339E-4C62-AA61-A68582377681}" dt="2020-12-15T09:34:35.299" v="401" actId="478"/>
          <ac:spMkLst>
            <pc:docMk/>
            <pc:sldMk cId="229289692" sldId="291"/>
            <ac:spMk id="221" creationId="{00000000-0000-0000-0000-000000000000}"/>
          </ac:spMkLst>
        </pc:spChg>
        <pc:spChg chg="mod">
          <ac:chgData name="김채린" userId="c7f1c115-7749-43ff-8497-b0acea0a0a15" providerId="ADAL" clId="{FED4FD9A-339E-4C62-AA61-A68582377681}" dt="2020-12-15T09:35:19.567" v="409" actId="403"/>
          <ac:spMkLst>
            <pc:docMk/>
            <pc:sldMk cId="229289692" sldId="291"/>
            <ac:spMk id="223" creationId="{00000000-0000-0000-0000-000000000000}"/>
          </ac:spMkLst>
        </pc:spChg>
        <pc:picChg chg="mod">
          <ac:chgData name="김채린" userId="c7f1c115-7749-43ff-8497-b0acea0a0a15" providerId="ADAL" clId="{FED4FD9A-339E-4C62-AA61-A68582377681}" dt="2020-12-15T09:34:52.018" v="406" actId="1076"/>
          <ac:picMkLst>
            <pc:docMk/>
            <pc:sldMk cId="229289692" sldId="291"/>
            <ac:picMk id="6" creationId="{00000000-0000-0000-0000-000000000000}"/>
          </ac:picMkLst>
        </pc:picChg>
      </pc:sldChg>
      <pc:sldChg chg="modSp mod">
        <pc:chgData name="김채린" userId="c7f1c115-7749-43ff-8497-b0acea0a0a15" providerId="ADAL" clId="{FED4FD9A-339E-4C62-AA61-A68582377681}" dt="2020-12-15T09:39:24.106" v="628" actId="20577"/>
        <pc:sldMkLst>
          <pc:docMk/>
          <pc:sldMk cId="2194209156" sldId="292"/>
        </pc:sldMkLst>
        <pc:spChg chg="mod">
          <ac:chgData name="김채린" userId="c7f1c115-7749-43ff-8497-b0acea0a0a15" providerId="ADAL" clId="{FED4FD9A-339E-4C62-AA61-A68582377681}" dt="2020-12-15T09:39:24.106" v="628" actId="20577"/>
          <ac:spMkLst>
            <pc:docMk/>
            <pc:sldMk cId="2194209156" sldId="292"/>
            <ac:spMk id="214" creationId="{00000000-0000-0000-0000-000000000000}"/>
          </ac:spMkLst>
        </pc:spChg>
      </pc:sldChg>
      <pc:sldChg chg="addSp modSp mod ord modNotesTx">
        <pc:chgData name="김채린" userId="c7f1c115-7749-43ff-8497-b0acea0a0a15" providerId="ADAL" clId="{FED4FD9A-339E-4C62-AA61-A68582377681}" dt="2020-12-15T15:32:09.895" v="707"/>
        <pc:sldMkLst>
          <pc:docMk/>
          <pc:sldMk cId="4167237048" sldId="293"/>
        </pc:sldMkLst>
        <pc:spChg chg="add mod">
          <ac:chgData name="김채린" userId="c7f1c115-7749-43ff-8497-b0acea0a0a15" providerId="ADAL" clId="{FED4FD9A-339E-4C62-AA61-A68582377681}" dt="2020-12-15T09:34:16.769" v="400" actId="1076"/>
          <ac:spMkLst>
            <pc:docMk/>
            <pc:sldMk cId="4167237048" sldId="293"/>
            <ac:spMk id="2" creationId="{8F3E9901-ADA8-4451-951F-9B012DB00213}"/>
          </ac:spMkLst>
        </pc:spChg>
        <pc:spChg chg="mod">
          <ac:chgData name="김채린" userId="c7f1c115-7749-43ff-8497-b0acea0a0a15" providerId="ADAL" clId="{FED4FD9A-339E-4C62-AA61-A68582377681}" dt="2020-12-15T09:37:20.957" v="535" actId="20577"/>
          <ac:spMkLst>
            <pc:docMk/>
            <pc:sldMk cId="4167237048" sldId="293"/>
            <ac:spMk id="221" creationId="{00000000-0000-0000-0000-000000000000}"/>
          </ac:spMkLst>
        </pc:spChg>
        <pc:picChg chg="add mod modCrop">
          <ac:chgData name="김채린" userId="c7f1c115-7749-43ff-8497-b0acea0a0a15" providerId="ADAL" clId="{FED4FD9A-339E-4C62-AA61-A68582377681}" dt="2020-12-15T09:34:12.985" v="399" actId="1076"/>
          <ac:picMkLst>
            <pc:docMk/>
            <pc:sldMk cId="4167237048" sldId="293"/>
            <ac:picMk id="3" creationId="{C769E63E-ABF3-4A2D-80FF-53A741C04392}"/>
          </ac:picMkLst>
        </pc:picChg>
        <pc:picChg chg="add mod ord">
          <ac:chgData name="김채린" userId="c7f1c115-7749-43ff-8497-b0acea0a0a15" providerId="ADAL" clId="{FED4FD9A-339E-4C62-AA61-A68582377681}" dt="2020-12-15T09:34:06.936" v="397" actId="1076"/>
          <ac:picMkLst>
            <pc:docMk/>
            <pc:sldMk cId="4167237048" sldId="293"/>
            <ac:picMk id="4" creationId="{EC64B637-874B-4128-AB79-FF3DB07D95FD}"/>
          </ac:picMkLst>
        </pc:picChg>
      </pc:sldChg>
      <pc:sldChg chg="addSp delSp modSp add mod">
        <pc:chgData name="김채린" userId="c7f1c115-7749-43ff-8497-b0acea0a0a15" providerId="ADAL" clId="{FED4FD9A-339E-4C62-AA61-A68582377681}" dt="2020-12-15T09:22:22.289" v="218" actId="20577"/>
        <pc:sldMkLst>
          <pc:docMk/>
          <pc:sldMk cId="3611749530" sldId="294"/>
        </pc:sldMkLst>
        <pc:spChg chg="add del mod">
          <ac:chgData name="김채린" userId="c7f1c115-7749-43ff-8497-b0acea0a0a15" providerId="ADAL" clId="{FED4FD9A-339E-4C62-AA61-A68582377681}" dt="2020-12-15T09:19:51.865" v="142" actId="478"/>
          <ac:spMkLst>
            <pc:docMk/>
            <pc:sldMk cId="3611749530" sldId="294"/>
            <ac:spMk id="6" creationId="{607738A9-CC9A-47AD-ADE9-E648EA7EBA02}"/>
          </ac:spMkLst>
        </pc:spChg>
        <pc:spChg chg="add mod">
          <ac:chgData name="김채린" userId="c7f1c115-7749-43ff-8497-b0acea0a0a15" providerId="ADAL" clId="{FED4FD9A-339E-4C62-AA61-A68582377681}" dt="2020-12-15T09:20:26.905" v="149" actId="1076"/>
          <ac:spMkLst>
            <pc:docMk/>
            <pc:sldMk cId="3611749530" sldId="294"/>
            <ac:spMk id="7" creationId="{FCE7A091-3EDD-4FF4-BFAD-72FA87F1F084}"/>
          </ac:spMkLst>
        </pc:spChg>
        <pc:spChg chg="del">
          <ac:chgData name="김채린" userId="c7f1c115-7749-43ff-8497-b0acea0a0a15" providerId="ADAL" clId="{FED4FD9A-339E-4C62-AA61-A68582377681}" dt="2020-12-15T09:19:09.513" v="36" actId="478"/>
          <ac:spMkLst>
            <pc:docMk/>
            <pc:sldMk cId="3611749530" sldId="294"/>
            <ac:spMk id="9" creationId="{6D05266E-7E12-4CEC-82C9-13CCA307726F}"/>
          </ac:spMkLst>
        </pc:spChg>
        <pc:spChg chg="add mod">
          <ac:chgData name="김채린" userId="c7f1c115-7749-43ff-8497-b0acea0a0a15" providerId="ADAL" clId="{FED4FD9A-339E-4C62-AA61-A68582377681}" dt="2020-12-15T09:20:51.385" v="158" actId="1076"/>
          <ac:spMkLst>
            <pc:docMk/>
            <pc:sldMk cId="3611749530" sldId="294"/>
            <ac:spMk id="12" creationId="{6B7FB11B-BB51-49EA-B1C4-CFA1C1BB00BB}"/>
          </ac:spMkLst>
        </pc:spChg>
        <pc:spChg chg="mod">
          <ac:chgData name="김채린" userId="c7f1c115-7749-43ff-8497-b0acea0a0a15" providerId="ADAL" clId="{FED4FD9A-339E-4C62-AA61-A68582377681}" dt="2020-12-15T09:22:22.289" v="218" actId="20577"/>
          <ac:spMkLst>
            <pc:docMk/>
            <pc:sldMk cId="3611749530" sldId="294"/>
            <ac:spMk id="221" creationId="{00000000-0000-0000-0000-000000000000}"/>
          </ac:spMkLst>
        </pc:spChg>
        <pc:spChg chg="del">
          <ac:chgData name="김채린" userId="c7f1c115-7749-43ff-8497-b0acea0a0a15" providerId="ADAL" clId="{FED4FD9A-339E-4C62-AA61-A68582377681}" dt="2020-12-15T09:19:49.028" v="141" actId="478"/>
          <ac:spMkLst>
            <pc:docMk/>
            <pc:sldMk cId="3611749530" sldId="294"/>
            <ac:spMk id="222" creationId="{00000000-0000-0000-0000-000000000000}"/>
          </ac:spMkLst>
        </pc:spChg>
        <pc:spChg chg="mod">
          <ac:chgData name="김채린" userId="c7f1c115-7749-43ff-8497-b0acea0a0a15" providerId="ADAL" clId="{FED4FD9A-339E-4C62-AA61-A68582377681}" dt="2020-12-15T09:20:01.928" v="146" actId="1076"/>
          <ac:spMkLst>
            <pc:docMk/>
            <pc:sldMk cId="3611749530" sldId="294"/>
            <ac:spMk id="223" creationId="{00000000-0000-0000-0000-000000000000}"/>
          </ac:spMkLst>
        </pc:spChg>
        <pc:picChg chg="del">
          <ac:chgData name="김채린" userId="c7f1c115-7749-43ff-8497-b0acea0a0a15" providerId="ADAL" clId="{FED4FD9A-339E-4C62-AA61-A68582377681}" dt="2020-12-15T09:19:06.330" v="34" actId="478"/>
          <ac:picMkLst>
            <pc:docMk/>
            <pc:sldMk cId="3611749530" sldId="294"/>
            <ac:picMk id="3" creationId="{991B9226-0648-4F21-8DCA-B534D1B03CC4}"/>
          </ac:picMkLst>
        </pc:picChg>
        <pc:picChg chg="add mod modCrop">
          <ac:chgData name="김채린" userId="c7f1c115-7749-43ff-8497-b0acea0a0a15" providerId="ADAL" clId="{FED4FD9A-339E-4C62-AA61-A68582377681}" dt="2020-12-15T09:19:58.712" v="145" actId="1076"/>
          <ac:picMkLst>
            <pc:docMk/>
            <pc:sldMk cId="3611749530" sldId="294"/>
            <ac:picMk id="4" creationId="{446763EC-D3CB-4BD5-9301-73FF4D2747E8}"/>
          </ac:picMkLst>
        </pc:picChg>
      </pc:sldChg>
      <pc:sldChg chg="add del">
        <pc:chgData name="김채린" userId="c7f1c115-7749-43ff-8497-b0acea0a0a15" providerId="ADAL" clId="{FED4FD9A-339E-4C62-AA61-A68582377681}" dt="2020-12-15T09:45:28.455" v="629" actId="47"/>
        <pc:sldMkLst>
          <pc:docMk/>
          <pc:sldMk cId="3550321504" sldId="295"/>
        </pc:sldMkLst>
      </pc:sldChg>
      <pc:sldChg chg="addSp delSp modSp add mod">
        <pc:chgData name="김채린" userId="c7f1c115-7749-43ff-8497-b0acea0a0a15" providerId="ADAL" clId="{FED4FD9A-339E-4C62-AA61-A68582377681}" dt="2020-12-15T09:22:17.785" v="217" actId="20577"/>
        <pc:sldMkLst>
          <pc:docMk/>
          <pc:sldMk cId="484001210" sldId="296"/>
        </pc:sldMkLst>
        <pc:spChg chg="del">
          <ac:chgData name="김채린" userId="c7f1c115-7749-43ff-8497-b0acea0a0a15" providerId="ADAL" clId="{FED4FD9A-339E-4C62-AA61-A68582377681}" dt="2020-12-15T09:21:06.164" v="161" actId="478"/>
          <ac:spMkLst>
            <pc:docMk/>
            <pc:sldMk cId="484001210" sldId="296"/>
            <ac:spMk id="7" creationId="{FCE7A091-3EDD-4FF4-BFAD-72FA87F1F084}"/>
          </ac:spMkLst>
        </pc:spChg>
        <pc:spChg chg="del">
          <ac:chgData name="김채린" userId="c7f1c115-7749-43ff-8497-b0acea0a0a15" providerId="ADAL" clId="{FED4FD9A-339E-4C62-AA61-A68582377681}" dt="2020-12-15T09:21:06.889" v="162" actId="478"/>
          <ac:spMkLst>
            <pc:docMk/>
            <pc:sldMk cId="484001210" sldId="296"/>
            <ac:spMk id="12" creationId="{6B7FB11B-BB51-49EA-B1C4-CFA1C1BB00BB}"/>
          </ac:spMkLst>
        </pc:spChg>
        <pc:spChg chg="mod">
          <ac:chgData name="김채린" userId="c7f1c115-7749-43ff-8497-b0acea0a0a15" providerId="ADAL" clId="{FED4FD9A-339E-4C62-AA61-A68582377681}" dt="2020-12-15T09:22:17.785" v="217" actId="20577"/>
          <ac:spMkLst>
            <pc:docMk/>
            <pc:sldMk cId="484001210" sldId="296"/>
            <ac:spMk id="221" creationId="{00000000-0000-0000-0000-000000000000}"/>
          </ac:spMkLst>
        </pc:spChg>
        <pc:spChg chg="mod">
          <ac:chgData name="김채린" userId="c7f1c115-7749-43ff-8497-b0acea0a0a15" providerId="ADAL" clId="{FED4FD9A-339E-4C62-AA61-A68582377681}" dt="2020-12-15T09:22:10.664" v="216" actId="1076"/>
          <ac:spMkLst>
            <pc:docMk/>
            <pc:sldMk cId="484001210" sldId="296"/>
            <ac:spMk id="223" creationId="{00000000-0000-0000-0000-000000000000}"/>
          </ac:spMkLst>
        </pc:spChg>
        <pc:picChg chg="add mod ord modCrop">
          <ac:chgData name="김채린" userId="c7f1c115-7749-43ff-8497-b0acea0a0a15" providerId="ADAL" clId="{FED4FD9A-339E-4C62-AA61-A68582377681}" dt="2020-12-15T09:21:52.720" v="179" actId="1076"/>
          <ac:picMkLst>
            <pc:docMk/>
            <pc:sldMk cId="484001210" sldId="296"/>
            <ac:picMk id="3" creationId="{3A8E58AD-9F4C-4D5D-B09C-C6E4D024F5FE}"/>
          </ac:picMkLst>
        </pc:picChg>
        <pc:picChg chg="del">
          <ac:chgData name="김채린" userId="c7f1c115-7749-43ff-8497-b0acea0a0a15" providerId="ADAL" clId="{FED4FD9A-339E-4C62-AA61-A68582377681}" dt="2020-12-15T09:21:05.165" v="160" actId="478"/>
          <ac:picMkLst>
            <pc:docMk/>
            <pc:sldMk cId="484001210" sldId="296"/>
            <ac:picMk id="4" creationId="{446763EC-D3CB-4BD5-9301-73FF4D2747E8}"/>
          </ac:picMkLst>
        </pc:picChg>
        <pc:picChg chg="add mod">
          <ac:chgData name="김채린" userId="c7f1c115-7749-43ff-8497-b0acea0a0a15" providerId="ADAL" clId="{FED4FD9A-339E-4C62-AA61-A68582377681}" dt="2020-12-15T09:21:42.569" v="176" actId="1076"/>
          <ac:picMkLst>
            <pc:docMk/>
            <pc:sldMk cId="484001210" sldId="296"/>
            <ac:picMk id="6" creationId="{5413B4B5-E8DA-44D7-92BB-BA83CE07F05E}"/>
          </ac:picMkLst>
        </pc:picChg>
      </pc:sldChg>
      <pc:sldChg chg="addSp delSp modSp add del mod ord">
        <pc:chgData name="김채린" userId="c7f1c115-7749-43ff-8497-b0acea0a0a15" providerId="ADAL" clId="{FED4FD9A-339E-4C62-AA61-A68582377681}" dt="2020-12-15T09:37:45.160" v="556"/>
        <pc:sldMkLst>
          <pc:docMk/>
          <pc:sldMk cId="816276521" sldId="297"/>
        </pc:sldMkLst>
        <pc:spChg chg="mod">
          <ac:chgData name="김채린" userId="c7f1c115-7749-43ff-8497-b0acea0a0a15" providerId="ADAL" clId="{FED4FD9A-339E-4C62-AA61-A68582377681}" dt="2020-12-15T09:37:45.160" v="556"/>
          <ac:spMkLst>
            <pc:docMk/>
            <pc:sldMk cId="816276521" sldId="297"/>
            <ac:spMk id="213" creationId="{00000000-0000-0000-0000-000000000000}"/>
          </ac:spMkLst>
        </pc:spChg>
        <pc:spChg chg="mod">
          <ac:chgData name="김채린" userId="c7f1c115-7749-43ff-8497-b0acea0a0a15" providerId="ADAL" clId="{FED4FD9A-339E-4C62-AA61-A68582377681}" dt="2020-12-15T09:24:26.900" v="246" actId="20577"/>
          <ac:spMkLst>
            <pc:docMk/>
            <pc:sldMk cId="816276521" sldId="297"/>
            <ac:spMk id="214" creationId="{00000000-0000-0000-0000-000000000000}"/>
          </ac:spMkLst>
        </pc:spChg>
        <pc:picChg chg="add del mod">
          <ac:chgData name="김채린" userId="c7f1c115-7749-43ff-8497-b0acea0a0a15" providerId="ADAL" clId="{FED4FD9A-339E-4C62-AA61-A68582377681}" dt="2020-12-15T09:30:49.182" v="351" actId="21"/>
          <ac:picMkLst>
            <pc:docMk/>
            <pc:sldMk cId="816276521" sldId="297"/>
            <ac:picMk id="3" creationId="{22225DA5-D386-4F8A-B292-89B06034FC5B}"/>
          </ac:picMkLst>
        </pc:picChg>
      </pc:sldChg>
      <pc:sldChg chg="addSp modSp add mod ord modAnim">
        <pc:chgData name="김채린" userId="c7f1c115-7749-43ff-8497-b0acea0a0a15" providerId="ADAL" clId="{FED4FD9A-339E-4C62-AA61-A68582377681}" dt="2020-12-15T09:26:25.439" v="264"/>
        <pc:sldMkLst>
          <pc:docMk/>
          <pc:sldMk cId="999429690" sldId="298"/>
        </pc:sldMkLst>
        <pc:spChg chg="mod">
          <ac:chgData name="김채린" userId="c7f1c115-7749-43ff-8497-b0acea0a0a15" providerId="ADAL" clId="{FED4FD9A-339E-4C62-AA61-A68582377681}" dt="2020-12-15T09:25:30.049" v="261" actId="1076"/>
          <ac:spMkLst>
            <pc:docMk/>
            <pc:sldMk cId="999429690" sldId="298"/>
            <ac:spMk id="221" creationId="{00000000-0000-0000-0000-000000000000}"/>
          </ac:spMkLst>
        </pc:spChg>
        <pc:picChg chg="add mod">
          <ac:chgData name="김채린" userId="c7f1c115-7749-43ff-8497-b0acea0a0a15" providerId="ADAL" clId="{FED4FD9A-339E-4C62-AA61-A68582377681}" dt="2020-12-15T09:25:31.720" v="262" actId="1076"/>
          <ac:picMkLst>
            <pc:docMk/>
            <pc:sldMk cId="999429690" sldId="298"/>
            <ac:picMk id="2" creationId="{63B8A8B2-A611-4B80-ABC4-9DF2A67BF564}"/>
          </ac:picMkLst>
        </pc:picChg>
      </pc:sldChg>
      <pc:sldChg chg="addSp delSp modSp add del mod">
        <pc:chgData name="김채린" userId="c7f1c115-7749-43ff-8497-b0acea0a0a15" providerId="ADAL" clId="{FED4FD9A-339E-4C62-AA61-A68582377681}" dt="2020-12-15T09:28:24.189" v="347" actId="47"/>
        <pc:sldMkLst>
          <pc:docMk/>
          <pc:sldMk cId="382531634" sldId="299"/>
        </pc:sldMkLst>
        <pc:picChg chg="add del mod">
          <ac:chgData name="김채린" userId="c7f1c115-7749-43ff-8497-b0acea0a0a15" providerId="ADAL" clId="{FED4FD9A-339E-4C62-AA61-A68582377681}" dt="2020-12-15T09:28:21.913" v="345" actId="21"/>
          <ac:picMkLst>
            <pc:docMk/>
            <pc:sldMk cId="382531634" sldId="299"/>
            <ac:picMk id="3" creationId="{57A09570-BE71-4BAD-9D40-1D9D6CF25364}"/>
          </ac:picMkLst>
        </pc:picChg>
      </pc:sldChg>
      <pc:sldChg chg="addSp delSp modSp add mod ord">
        <pc:chgData name="김채린" userId="c7f1c115-7749-43ff-8497-b0acea0a0a15" providerId="ADAL" clId="{FED4FD9A-339E-4C62-AA61-A68582377681}" dt="2020-12-15T15:50:59.782" v="1181" actId="1076"/>
        <pc:sldMkLst>
          <pc:docMk/>
          <pc:sldMk cId="1131891825" sldId="299"/>
        </pc:sldMkLst>
        <pc:spChg chg="del">
          <ac:chgData name="김채린" userId="c7f1c115-7749-43ff-8497-b0acea0a0a15" providerId="ADAL" clId="{FED4FD9A-339E-4C62-AA61-A68582377681}" dt="2020-12-15T15:29:23.928" v="631" actId="478"/>
          <ac:spMkLst>
            <pc:docMk/>
            <pc:sldMk cId="1131891825" sldId="299"/>
            <ac:spMk id="2" creationId="{8F3E9901-ADA8-4451-951F-9B012DB00213}"/>
          </ac:spMkLst>
        </pc:spChg>
        <pc:spChg chg="mod">
          <ac:chgData name="김채린" userId="c7f1c115-7749-43ff-8497-b0acea0a0a15" providerId="ADAL" clId="{FED4FD9A-339E-4C62-AA61-A68582377681}" dt="2020-12-15T15:48:08.478" v="1178"/>
          <ac:spMkLst>
            <pc:docMk/>
            <pc:sldMk cId="1131891825" sldId="299"/>
            <ac:spMk id="221" creationId="{00000000-0000-0000-0000-000000000000}"/>
          </ac:spMkLst>
        </pc:spChg>
        <pc:picChg chg="del">
          <ac:chgData name="김채린" userId="c7f1c115-7749-43ff-8497-b0acea0a0a15" providerId="ADAL" clId="{FED4FD9A-339E-4C62-AA61-A68582377681}" dt="2020-12-15T15:29:25.374" v="633" actId="478"/>
          <ac:picMkLst>
            <pc:docMk/>
            <pc:sldMk cId="1131891825" sldId="299"/>
            <ac:picMk id="3" creationId="{C769E63E-ABF3-4A2D-80FF-53A741C04392}"/>
          </ac:picMkLst>
        </pc:picChg>
        <pc:picChg chg="del">
          <ac:chgData name="김채린" userId="c7f1c115-7749-43ff-8497-b0acea0a0a15" providerId="ADAL" clId="{FED4FD9A-339E-4C62-AA61-A68582377681}" dt="2020-12-15T15:29:24.660" v="632" actId="478"/>
          <ac:picMkLst>
            <pc:docMk/>
            <pc:sldMk cId="1131891825" sldId="299"/>
            <ac:picMk id="4" creationId="{EC64B637-874B-4128-AB79-FF3DB07D95FD}"/>
          </ac:picMkLst>
        </pc:picChg>
        <pc:picChg chg="add del mod">
          <ac:chgData name="김채린" userId="c7f1c115-7749-43ff-8497-b0acea0a0a15" providerId="ADAL" clId="{FED4FD9A-339E-4C62-AA61-A68582377681}" dt="2020-12-15T15:47:43.527" v="1119" actId="478"/>
          <ac:picMkLst>
            <pc:docMk/>
            <pc:sldMk cId="1131891825" sldId="299"/>
            <ac:picMk id="6" creationId="{5513E307-21C7-4B88-9BF8-16D85739D01F}"/>
          </ac:picMkLst>
        </pc:picChg>
        <pc:picChg chg="add del mod ord">
          <ac:chgData name="김채린" userId="c7f1c115-7749-43ff-8497-b0acea0a0a15" providerId="ADAL" clId="{FED4FD9A-339E-4C62-AA61-A68582377681}" dt="2020-12-15T15:47:45.812" v="1122" actId="478"/>
          <ac:picMkLst>
            <pc:docMk/>
            <pc:sldMk cId="1131891825" sldId="299"/>
            <ac:picMk id="8" creationId="{C5BADF72-0583-4DEB-8B87-9756066395AF}"/>
          </ac:picMkLst>
        </pc:picChg>
        <pc:picChg chg="add del mod">
          <ac:chgData name="김채린" userId="c7f1c115-7749-43ff-8497-b0acea0a0a15" providerId="ADAL" clId="{FED4FD9A-339E-4C62-AA61-A68582377681}" dt="2020-12-15T15:47:46.506" v="1123" actId="478"/>
          <ac:picMkLst>
            <pc:docMk/>
            <pc:sldMk cId="1131891825" sldId="299"/>
            <ac:picMk id="10" creationId="{F34943BA-8D97-4231-AD93-6BCDA7993715}"/>
          </ac:picMkLst>
        </pc:picChg>
        <pc:picChg chg="add del">
          <ac:chgData name="김채린" userId="c7f1c115-7749-43ff-8497-b0acea0a0a15" providerId="ADAL" clId="{FED4FD9A-339E-4C62-AA61-A68582377681}" dt="2020-12-15T15:33:57.694" v="726" actId="478"/>
          <ac:picMkLst>
            <pc:docMk/>
            <pc:sldMk cId="1131891825" sldId="299"/>
            <ac:picMk id="12" creationId="{46B38C51-3D29-4236-A3BE-6EDA802E8234}"/>
          </ac:picMkLst>
        </pc:picChg>
        <pc:picChg chg="add del">
          <ac:chgData name="김채린" userId="c7f1c115-7749-43ff-8497-b0acea0a0a15" providerId="ADAL" clId="{FED4FD9A-339E-4C62-AA61-A68582377681}" dt="2020-12-15T15:33:57.128" v="725" actId="478"/>
          <ac:picMkLst>
            <pc:docMk/>
            <pc:sldMk cId="1131891825" sldId="299"/>
            <ac:picMk id="14" creationId="{00E4D5E5-D9BE-4825-BF0C-C7519A79FBEA}"/>
          </ac:picMkLst>
        </pc:picChg>
        <pc:picChg chg="add mod">
          <ac:chgData name="김채린" userId="c7f1c115-7749-43ff-8497-b0acea0a0a15" providerId="ADAL" clId="{FED4FD9A-339E-4C62-AA61-A68582377681}" dt="2020-12-15T15:50:59.782" v="1181" actId="1076"/>
          <ac:picMkLst>
            <pc:docMk/>
            <pc:sldMk cId="1131891825" sldId="299"/>
            <ac:picMk id="16" creationId="{98798EC7-F6BF-46E6-9F19-7F3A51086FF8}"/>
          </ac:picMkLst>
        </pc:picChg>
      </pc:sldChg>
      <pc:sldChg chg="addSp delSp add del mod">
        <pc:chgData name="김채린" userId="c7f1c115-7749-43ff-8497-b0acea0a0a15" providerId="ADAL" clId="{FED4FD9A-339E-4C62-AA61-A68582377681}" dt="2020-12-15T15:50:45.716" v="1180" actId="47"/>
        <pc:sldMkLst>
          <pc:docMk/>
          <pc:sldMk cId="2941231437" sldId="300"/>
        </pc:sldMkLst>
        <pc:picChg chg="del">
          <ac:chgData name="김채린" userId="c7f1c115-7749-43ff-8497-b0acea0a0a15" providerId="ADAL" clId="{FED4FD9A-339E-4C62-AA61-A68582377681}" dt="2020-12-15T15:50:43.378" v="1179" actId="478"/>
          <ac:picMkLst>
            <pc:docMk/>
            <pc:sldMk cId="2941231437" sldId="300"/>
            <ac:picMk id="12" creationId="{46B38C51-3D29-4236-A3BE-6EDA802E8234}"/>
          </ac:picMkLst>
        </pc:picChg>
        <pc:picChg chg="add del">
          <ac:chgData name="김채린" userId="c7f1c115-7749-43ff-8497-b0acea0a0a15" providerId="ADAL" clId="{FED4FD9A-339E-4C62-AA61-A68582377681}" dt="2020-12-15T15:47:41.405" v="1118" actId="21"/>
          <ac:picMkLst>
            <pc:docMk/>
            <pc:sldMk cId="2941231437" sldId="300"/>
            <ac:picMk id="14" creationId="{00E4D5E5-D9BE-4825-BF0C-C7519A79FBEA}"/>
          </ac:picMkLst>
        </pc:picChg>
      </pc:sldChg>
      <pc:sldChg chg="addSp delSp modSp add mod">
        <pc:chgData name="김채린" userId="c7f1c115-7749-43ff-8497-b0acea0a0a15" providerId="ADAL" clId="{FED4FD9A-339E-4C62-AA61-A68582377681}" dt="2020-12-15T15:35:24.104" v="733" actId="21"/>
        <pc:sldMkLst>
          <pc:docMk/>
          <pc:sldMk cId="1744466189" sldId="301"/>
        </pc:sldMkLst>
        <pc:picChg chg="add del mod">
          <ac:chgData name="김채린" userId="c7f1c115-7749-43ff-8497-b0acea0a0a15" providerId="ADAL" clId="{FED4FD9A-339E-4C62-AA61-A68582377681}" dt="2020-12-15T15:35:24.104" v="733" actId="21"/>
          <ac:picMkLst>
            <pc:docMk/>
            <pc:sldMk cId="1744466189" sldId="301"/>
            <ac:picMk id="3" creationId="{422D58BA-A0E1-4527-A494-3669BDBC7002}"/>
          </ac:picMkLst>
        </pc:picChg>
        <pc:picChg chg="del">
          <ac:chgData name="김채린" userId="c7f1c115-7749-43ff-8497-b0acea0a0a15" providerId="ADAL" clId="{FED4FD9A-339E-4C62-AA61-A68582377681}" dt="2020-12-15T15:35:19.365" v="730" actId="478"/>
          <ac:picMkLst>
            <pc:docMk/>
            <pc:sldMk cId="1744466189" sldId="301"/>
            <ac:picMk id="12" creationId="{46B38C51-3D29-4236-A3BE-6EDA802E8234}"/>
          </ac:picMkLst>
        </pc:picChg>
        <pc:picChg chg="del">
          <ac:chgData name="김채린" userId="c7f1c115-7749-43ff-8497-b0acea0a0a15" providerId="ADAL" clId="{FED4FD9A-339E-4C62-AA61-A68582377681}" dt="2020-12-15T15:35:15.225" v="728" actId="478"/>
          <ac:picMkLst>
            <pc:docMk/>
            <pc:sldMk cId="1744466189" sldId="301"/>
            <ac:picMk id="14" creationId="{00E4D5E5-D9BE-4825-BF0C-C7519A79FBEA}"/>
          </ac:picMkLst>
        </pc:picChg>
      </pc:sldChg>
      <pc:sldChg chg="addSp delSp modSp add mod ord">
        <pc:chgData name="김채린" userId="c7f1c115-7749-43ff-8497-b0acea0a0a15" providerId="ADAL" clId="{FED4FD9A-339E-4C62-AA61-A68582377681}" dt="2020-12-15T15:40:51.821" v="991" actId="1076"/>
        <pc:sldMkLst>
          <pc:docMk/>
          <pc:sldMk cId="88575975" sldId="302"/>
        </pc:sldMkLst>
        <pc:spChg chg="del">
          <ac:chgData name="김채린" userId="c7f1c115-7749-43ff-8497-b0acea0a0a15" providerId="ADAL" clId="{FED4FD9A-339E-4C62-AA61-A68582377681}" dt="2020-12-15T15:35:25.532" v="734" actId="478"/>
          <ac:spMkLst>
            <pc:docMk/>
            <pc:sldMk cId="88575975" sldId="302"/>
            <ac:spMk id="2" creationId="{8F3E9901-ADA8-4451-951F-9B012DB00213}"/>
          </ac:spMkLst>
        </pc:spChg>
        <pc:spChg chg="add mod">
          <ac:chgData name="김채린" userId="c7f1c115-7749-43ff-8497-b0acea0a0a15" providerId="ADAL" clId="{FED4FD9A-339E-4C62-AA61-A68582377681}" dt="2020-12-15T15:40:51.821" v="991" actId="1076"/>
          <ac:spMkLst>
            <pc:docMk/>
            <pc:sldMk cId="88575975" sldId="302"/>
            <ac:spMk id="7" creationId="{C5411783-52E5-42D2-BF90-9BBDB4A9B002}"/>
          </ac:spMkLst>
        </pc:spChg>
        <pc:spChg chg="mod">
          <ac:chgData name="김채린" userId="c7f1c115-7749-43ff-8497-b0acea0a0a15" providerId="ADAL" clId="{FED4FD9A-339E-4C62-AA61-A68582377681}" dt="2020-12-15T15:39:32.288" v="774" actId="20577"/>
          <ac:spMkLst>
            <pc:docMk/>
            <pc:sldMk cId="88575975" sldId="302"/>
            <ac:spMk id="221" creationId="{00000000-0000-0000-0000-000000000000}"/>
          </ac:spMkLst>
        </pc:spChg>
        <pc:picChg chg="del">
          <ac:chgData name="김채린" userId="c7f1c115-7749-43ff-8497-b0acea0a0a15" providerId="ADAL" clId="{FED4FD9A-339E-4C62-AA61-A68582377681}" dt="2020-12-15T15:35:28.354" v="737" actId="478"/>
          <ac:picMkLst>
            <pc:docMk/>
            <pc:sldMk cId="88575975" sldId="302"/>
            <ac:picMk id="3" creationId="{C769E63E-ABF3-4A2D-80FF-53A741C04392}"/>
          </ac:picMkLst>
        </pc:picChg>
        <pc:picChg chg="del">
          <ac:chgData name="김채린" userId="c7f1c115-7749-43ff-8497-b0acea0a0a15" providerId="ADAL" clId="{FED4FD9A-339E-4C62-AA61-A68582377681}" dt="2020-12-15T15:35:29.275" v="738" actId="478"/>
          <ac:picMkLst>
            <pc:docMk/>
            <pc:sldMk cId="88575975" sldId="302"/>
            <ac:picMk id="4" creationId="{EC64B637-874B-4128-AB79-FF3DB07D95FD}"/>
          </ac:picMkLst>
        </pc:picChg>
        <pc:picChg chg="add mod">
          <ac:chgData name="김채린" userId="c7f1c115-7749-43ff-8497-b0acea0a0a15" providerId="ADAL" clId="{FED4FD9A-339E-4C62-AA61-A68582377681}" dt="2020-12-15T15:39:38.853" v="777" actId="1076"/>
          <ac:picMkLst>
            <pc:docMk/>
            <pc:sldMk cId="88575975" sldId="302"/>
            <ac:picMk id="6" creationId="{471E1C0B-7E47-4D2F-9100-188BE1CBF803}"/>
          </ac:picMkLst>
        </pc:picChg>
      </pc:sldChg>
      <pc:sldChg chg="addSp modSp add mod">
        <pc:chgData name="김채린" userId="c7f1c115-7749-43ff-8497-b0acea0a0a15" providerId="ADAL" clId="{FED4FD9A-339E-4C62-AA61-A68582377681}" dt="2020-12-15T15:42:57.088" v="1115" actId="13926"/>
        <pc:sldMkLst>
          <pc:docMk/>
          <pc:sldMk cId="2647323978" sldId="303"/>
        </pc:sldMkLst>
        <pc:spChg chg="add mod">
          <ac:chgData name="김채린" userId="c7f1c115-7749-43ff-8497-b0acea0a0a15" providerId="ADAL" clId="{FED4FD9A-339E-4C62-AA61-A68582377681}" dt="2020-12-15T15:42:31.841" v="1112" actId="207"/>
          <ac:spMkLst>
            <pc:docMk/>
            <pc:sldMk cId="2647323978" sldId="303"/>
            <ac:spMk id="2" creationId="{34F6DF20-5A53-425E-8229-A9CECE2508F1}"/>
          </ac:spMkLst>
        </pc:spChg>
        <pc:spChg chg="add mod">
          <ac:chgData name="김채린" userId="c7f1c115-7749-43ff-8497-b0acea0a0a15" providerId="ADAL" clId="{FED4FD9A-339E-4C62-AA61-A68582377681}" dt="2020-12-15T15:42:57.088" v="1115" actId="13926"/>
          <ac:spMkLst>
            <pc:docMk/>
            <pc:sldMk cId="2647323978" sldId="303"/>
            <ac:spMk id="8" creationId="{EC89C54A-2E06-4B5B-8054-0E71B59D9CE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JPG>
</file>

<file path=ppt/media/image21.png>
</file>

<file path=ppt/media/image22.jpg>
</file>

<file path=ppt/media/image23.png>
</file>

<file path=ppt/media/image3.jpeg>
</file>

<file path=ppt/media/image4.png_>
</file>

<file path=ppt/media/image5.png>
</file>

<file path=ppt/media/image6.jp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15fc3f40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15fc3f40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8973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34431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83570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180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69287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99100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58847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13559835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13559835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1288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aseline="0" dirty="0"/>
          </a:p>
        </p:txBody>
      </p:sp>
    </p:spTree>
    <p:extLst>
      <p:ext uri="{BB962C8B-B14F-4D97-AF65-F5344CB8AC3E}">
        <p14:creationId xmlns:p14="http://schemas.microsoft.com/office/powerpoint/2010/main" val="2341192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598c6469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598c6469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2130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baseline="0" dirty="0"/>
          </a:p>
        </p:txBody>
      </p:sp>
    </p:spTree>
    <p:extLst>
      <p:ext uri="{BB962C8B-B14F-4D97-AF65-F5344CB8AC3E}">
        <p14:creationId xmlns:p14="http://schemas.microsoft.com/office/powerpoint/2010/main" val="8017351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13559835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13559835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17246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2365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a11df26b38_0_3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a11df26b38_0_3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13559835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13559835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기존의 아마존 마켓과 다름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7900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기존의 아마존 마켓과 다름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2805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기존의 아마존 마켓과 다름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0475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기존의 아마존 마켓과 다름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7171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598c6469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598c64698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기존의 아마존 마켓과 다름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6046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598c6469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598c6469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7071150" y="515550"/>
            <a:ext cx="2588400" cy="1557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5400000">
            <a:off x="5525400" y="3078900"/>
            <a:ext cx="2565300" cy="1557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442850"/>
            <a:ext cx="3858900" cy="171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2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25" y="3154050"/>
            <a:ext cx="2717400" cy="546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 hasCustomPrompt="1"/>
          </p:nvPr>
        </p:nvSpPr>
        <p:spPr>
          <a:xfrm>
            <a:off x="713225" y="1381850"/>
            <a:ext cx="8478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>
                <a:solidFill>
                  <a:schemeClr val="accent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/>
          </p:nvPr>
        </p:nvSpPr>
        <p:spPr>
          <a:xfrm>
            <a:off x="713225" y="1830100"/>
            <a:ext cx="3871200" cy="11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6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225" y="2936200"/>
            <a:ext cx="2981100" cy="7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함초롬돋움"/>
              <a:buNone/>
              <a:defRPr sz="18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3"/>
          <p:cNvSpPr/>
          <p:nvPr/>
        </p:nvSpPr>
        <p:spPr>
          <a:xfrm rot="5400000">
            <a:off x="7589900" y="-265700"/>
            <a:ext cx="334800" cy="278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 rot="5400000">
            <a:off x="6474650" y="2466000"/>
            <a:ext cx="2565300" cy="2783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3225" y="463800"/>
            <a:ext cx="7710900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3600"/>
              <a:buNone/>
              <a:defRPr sz="36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4800"/>
              <a:buFont typeface="Farro"/>
              <a:buNone/>
              <a:defRPr sz="4800"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4800"/>
              <a:buFont typeface="Farro"/>
              <a:buNone/>
              <a:defRPr sz="4800"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4800"/>
              <a:buFont typeface="Farro"/>
              <a:buNone/>
              <a:defRPr sz="4800"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4800"/>
              <a:buFont typeface="Farro"/>
              <a:buNone/>
              <a:defRPr sz="4800"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4800"/>
              <a:buFont typeface="Farro"/>
              <a:buNone/>
              <a:defRPr sz="4800"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4800"/>
              <a:buFont typeface="Farro"/>
              <a:buNone/>
              <a:defRPr sz="4800"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4800"/>
              <a:buFont typeface="Farro"/>
              <a:buNone/>
              <a:defRPr sz="4800"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4800"/>
              <a:buFont typeface="Farro"/>
              <a:buNone/>
              <a:defRPr sz="4800"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9pPr>
          </a:lstStyle>
          <a:p>
            <a:endParaRPr dirty="0"/>
          </a:p>
        </p:txBody>
      </p:sp>
      <p:sp>
        <p:nvSpPr>
          <p:cNvPr id="31" name="Google Shape;31;p6"/>
          <p:cNvSpPr/>
          <p:nvPr/>
        </p:nvSpPr>
        <p:spPr>
          <a:xfrm>
            <a:off x="0" y="4840850"/>
            <a:ext cx="9128100" cy="30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4580539" y="4840850"/>
            <a:ext cx="4563600" cy="30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 hasCustomPrompt="1"/>
          </p:nvPr>
        </p:nvSpPr>
        <p:spPr>
          <a:xfrm>
            <a:off x="7582925" y="1497700"/>
            <a:ext cx="8478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2800">
                <a:solidFill>
                  <a:schemeClr val="accent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 idx="2"/>
          </p:nvPr>
        </p:nvSpPr>
        <p:spPr>
          <a:xfrm>
            <a:off x="4806825" y="1830100"/>
            <a:ext cx="3624000" cy="11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6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5449625" y="2936200"/>
            <a:ext cx="2981100" cy="7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함초롬돋움"/>
              <a:buNone/>
              <a:defRPr sz="18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14"/>
          <p:cNvSpPr/>
          <p:nvPr/>
        </p:nvSpPr>
        <p:spPr>
          <a:xfrm rot="5400000">
            <a:off x="1224150" y="-265700"/>
            <a:ext cx="334800" cy="278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/>
          <p:nvPr/>
        </p:nvSpPr>
        <p:spPr>
          <a:xfrm rot="5400000">
            <a:off x="108900" y="2466000"/>
            <a:ext cx="2565300" cy="2783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8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10600" cy="6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3600"/>
              <a:buNone/>
              <a:defRPr sz="36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2800"/>
              <a:buFont typeface="Farro"/>
              <a:buNone/>
              <a:defRPr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2800"/>
              <a:buFont typeface="Farro"/>
              <a:buNone/>
              <a:defRPr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2800"/>
              <a:buFont typeface="Farro"/>
              <a:buNone/>
              <a:defRPr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2800"/>
              <a:buFont typeface="Farro"/>
              <a:buNone/>
              <a:defRPr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2800"/>
              <a:buFont typeface="Farro"/>
              <a:buNone/>
              <a:defRPr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2800"/>
              <a:buFont typeface="Farro"/>
              <a:buNone/>
              <a:defRPr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2800"/>
              <a:buFont typeface="Farro"/>
              <a:buNone/>
              <a:defRPr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DC065"/>
              </a:buClr>
              <a:buSzPts val="2800"/>
              <a:buFont typeface="Farro"/>
              <a:buNone/>
              <a:defRPr>
                <a:solidFill>
                  <a:srgbClr val="6DC065"/>
                </a:solidFill>
                <a:latin typeface="Farro"/>
                <a:ea typeface="Farro"/>
                <a:cs typeface="Farro"/>
                <a:sym typeface="Farro"/>
              </a:defRPr>
            </a:lvl9pPr>
          </a:lstStyle>
          <a:p>
            <a:endParaRPr dirty="0"/>
          </a:p>
        </p:txBody>
      </p:sp>
      <p:sp>
        <p:nvSpPr>
          <p:cNvPr id="108" name="Google Shape;108;p19"/>
          <p:cNvSpPr txBox="1">
            <a:spLocks noGrp="1"/>
          </p:cNvSpPr>
          <p:nvPr>
            <p:ph type="title" idx="2" hasCustomPrompt="1"/>
          </p:nvPr>
        </p:nvSpPr>
        <p:spPr>
          <a:xfrm>
            <a:off x="1331100" y="1475050"/>
            <a:ext cx="17334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800">
                <a:solidFill>
                  <a:schemeClr val="accent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dirty="0"/>
              <a:t>xx%</a:t>
            </a:r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1"/>
          </p:nvPr>
        </p:nvSpPr>
        <p:spPr>
          <a:xfrm>
            <a:off x="1331100" y="1867900"/>
            <a:ext cx="29235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3"/>
          </p:nvPr>
        </p:nvSpPr>
        <p:spPr>
          <a:xfrm>
            <a:off x="1331100" y="2200300"/>
            <a:ext cx="2567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 idx="4" hasCustomPrompt="1"/>
          </p:nvPr>
        </p:nvSpPr>
        <p:spPr>
          <a:xfrm>
            <a:off x="5030700" y="1475050"/>
            <a:ext cx="17334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800">
                <a:solidFill>
                  <a:schemeClr val="accent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dirty="0"/>
              <a:t>xx%</a:t>
            </a:r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5"/>
          </p:nvPr>
        </p:nvSpPr>
        <p:spPr>
          <a:xfrm>
            <a:off x="5030700" y="1867900"/>
            <a:ext cx="27822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6"/>
          </p:nvPr>
        </p:nvSpPr>
        <p:spPr>
          <a:xfrm>
            <a:off x="5030700" y="2200300"/>
            <a:ext cx="2567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14" name="Google Shape;114;p19"/>
          <p:cNvSpPr txBox="1">
            <a:spLocks noGrp="1"/>
          </p:cNvSpPr>
          <p:nvPr>
            <p:ph type="title" idx="7" hasCustomPrompt="1"/>
          </p:nvPr>
        </p:nvSpPr>
        <p:spPr>
          <a:xfrm>
            <a:off x="1331100" y="3234025"/>
            <a:ext cx="17334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800">
                <a:solidFill>
                  <a:schemeClr val="accent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dirty="0"/>
              <a:t>xx%</a:t>
            </a:r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8"/>
          </p:nvPr>
        </p:nvSpPr>
        <p:spPr>
          <a:xfrm>
            <a:off x="1331100" y="3626875"/>
            <a:ext cx="27822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9"/>
          </p:nvPr>
        </p:nvSpPr>
        <p:spPr>
          <a:xfrm>
            <a:off x="1331100" y="3959275"/>
            <a:ext cx="2567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17" name="Google Shape;117;p19"/>
          <p:cNvSpPr txBox="1">
            <a:spLocks noGrp="1"/>
          </p:cNvSpPr>
          <p:nvPr>
            <p:ph type="title" idx="13" hasCustomPrompt="1"/>
          </p:nvPr>
        </p:nvSpPr>
        <p:spPr>
          <a:xfrm>
            <a:off x="5030700" y="3234025"/>
            <a:ext cx="17334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800">
                <a:solidFill>
                  <a:schemeClr val="accent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dirty="0"/>
              <a:t>xx%</a:t>
            </a:r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14"/>
          </p:nvPr>
        </p:nvSpPr>
        <p:spPr>
          <a:xfrm>
            <a:off x="5030700" y="3626875"/>
            <a:ext cx="27822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15"/>
          </p:nvPr>
        </p:nvSpPr>
        <p:spPr>
          <a:xfrm>
            <a:off x="5030700" y="3959275"/>
            <a:ext cx="2567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20" name="Google Shape;120;p19"/>
          <p:cNvSpPr/>
          <p:nvPr/>
        </p:nvSpPr>
        <p:spPr>
          <a:xfrm rot="-5400000">
            <a:off x="6425550" y="2433950"/>
            <a:ext cx="5134200" cy="30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9"/>
          <p:cNvSpPr/>
          <p:nvPr/>
        </p:nvSpPr>
        <p:spPr>
          <a:xfrm rot="-5400000">
            <a:off x="7709100" y="1141071"/>
            <a:ext cx="2567100" cy="30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arro"/>
              <a:buNone/>
              <a:defRPr>
                <a:latin typeface="Farro"/>
                <a:ea typeface="Farro"/>
                <a:cs typeface="Farro"/>
                <a:sym typeface="Far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arro"/>
              <a:buNone/>
              <a:defRPr>
                <a:latin typeface="Farro"/>
                <a:ea typeface="Farro"/>
                <a:cs typeface="Farro"/>
                <a:sym typeface="Far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arro"/>
              <a:buNone/>
              <a:defRPr>
                <a:latin typeface="Farro"/>
                <a:ea typeface="Farro"/>
                <a:cs typeface="Farro"/>
                <a:sym typeface="Far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arro"/>
              <a:buNone/>
              <a:defRPr>
                <a:latin typeface="Farro"/>
                <a:ea typeface="Farro"/>
                <a:cs typeface="Farro"/>
                <a:sym typeface="Far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arro"/>
              <a:buNone/>
              <a:defRPr>
                <a:latin typeface="Farro"/>
                <a:ea typeface="Farro"/>
                <a:cs typeface="Farro"/>
                <a:sym typeface="Far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arro"/>
              <a:buNone/>
              <a:defRPr>
                <a:latin typeface="Farro"/>
                <a:ea typeface="Farro"/>
                <a:cs typeface="Farro"/>
                <a:sym typeface="Far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arro"/>
              <a:buNone/>
              <a:defRPr>
                <a:latin typeface="Farro"/>
                <a:ea typeface="Farro"/>
                <a:cs typeface="Farro"/>
                <a:sym typeface="Far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arro"/>
              <a:buNone/>
              <a:defRPr>
                <a:latin typeface="Farro"/>
                <a:ea typeface="Farro"/>
                <a:cs typeface="Farro"/>
                <a:sym typeface="Farro"/>
              </a:defRPr>
            </a:lvl9pPr>
          </a:lstStyle>
          <a:p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1"/>
          </p:nvPr>
        </p:nvSpPr>
        <p:spPr>
          <a:xfrm>
            <a:off x="862950" y="2342900"/>
            <a:ext cx="21120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2"/>
          </p:nvPr>
        </p:nvSpPr>
        <p:spPr>
          <a:xfrm>
            <a:off x="862950" y="267530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3"/>
          </p:nvPr>
        </p:nvSpPr>
        <p:spPr>
          <a:xfrm>
            <a:off x="3441150" y="2342900"/>
            <a:ext cx="21120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4"/>
          </p:nvPr>
        </p:nvSpPr>
        <p:spPr>
          <a:xfrm>
            <a:off x="3441150" y="267530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 dirty="0"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5"/>
          </p:nvPr>
        </p:nvSpPr>
        <p:spPr>
          <a:xfrm>
            <a:off x="6169050" y="2342900"/>
            <a:ext cx="21120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6"/>
          </p:nvPr>
        </p:nvSpPr>
        <p:spPr>
          <a:xfrm>
            <a:off x="6169050" y="267530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 dirty="0"/>
          </a:p>
        </p:txBody>
      </p:sp>
      <p:sp>
        <p:nvSpPr>
          <p:cNvPr id="130" name="Google Shape;130;p20"/>
          <p:cNvSpPr/>
          <p:nvPr/>
        </p:nvSpPr>
        <p:spPr>
          <a:xfrm>
            <a:off x="0" y="4840850"/>
            <a:ext cx="9128100" cy="30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0"/>
          <p:cNvSpPr/>
          <p:nvPr/>
        </p:nvSpPr>
        <p:spPr>
          <a:xfrm>
            <a:off x="4580539" y="4840850"/>
            <a:ext cx="4563600" cy="30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2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21564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34" name="Google Shape;134;p21"/>
          <p:cNvSpPr txBox="1">
            <a:spLocks noGrp="1"/>
          </p:cNvSpPr>
          <p:nvPr>
            <p:ph type="subTitle" idx="1"/>
          </p:nvPr>
        </p:nvSpPr>
        <p:spPr>
          <a:xfrm>
            <a:off x="1478925" y="1748225"/>
            <a:ext cx="21120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35" name="Google Shape;135;p21"/>
          <p:cNvSpPr txBox="1">
            <a:spLocks noGrp="1"/>
          </p:cNvSpPr>
          <p:nvPr>
            <p:ph type="subTitle" idx="2"/>
          </p:nvPr>
        </p:nvSpPr>
        <p:spPr>
          <a:xfrm>
            <a:off x="1478925" y="2080625"/>
            <a:ext cx="24423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3"/>
          </p:nvPr>
        </p:nvSpPr>
        <p:spPr>
          <a:xfrm>
            <a:off x="1478925" y="3253175"/>
            <a:ext cx="21120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4"/>
          </p:nvPr>
        </p:nvSpPr>
        <p:spPr>
          <a:xfrm>
            <a:off x="1478925" y="3585575"/>
            <a:ext cx="24423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5"/>
          </p:nvPr>
        </p:nvSpPr>
        <p:spPr>
          <a:xfrm>
            <a:off x="4807600" y="3253175"/>
            <a:ext cx="21120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6"/>
          </p:nvPr>
        </p:nvSpPr>
        <p:spPr>
          <a:xfrm>
            <a:off x="4807600" y="3585575"/>
            <a:ext cx="24423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7"/>
          </p:nvPr>
        </p:nvSpPr>
        <p:spPr>
          <a:xfrm>
            <a:off x="4807600" y="1748225"/>
            <a:ext cx="2112000" cy="3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8"/>
          </p:nvPr>
        </p:nvSpPr>
        <p:spPr>
          <a:xfrm>
            <a:off x="4807600" y="2080625"/>
            <a:ext cx="24423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42" name="Google Shape;142;p21"/>
          <p:cNvSpPr/>
          <p:nvPr/>
        </p:nvSpPr>
        <p:spPr>
          <a:xfrm>
            <a:off x="0" y="4840850"/>
            <a:ext cx="9128100" cy="30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4580539" y="4840850"/>
            <a:ext cx="4563600" cy="30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8_2">
    <p:bg>
      <p:bgPr>
        <a:solidFill>
          <a:schemeClr val="accent4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/>
          <p:nvPr/>
        </p:nvSpPr>
        <p:spPr>
          <a:xfrm rot="-5400000">
            <a:off x="4284650" y="285350"/>
            <a:ext cx="5150100" cy="4568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A393C"/>
              </a:buClr>
              <a:buSzPts val="3000"/>
              <a:buFont typeface="Inter"/>
              <a:buNone/>
              <a:defRPr sz="3000" b="1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sz="2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sz="2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sz="2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sz="2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sz="2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sz="2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sz="2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sz="28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Char char="●"/>
              <a:defRPr sz="1600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Char char="○"/>
              <a:defRPr sz="1600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Char char="■"/>
              <a:defRPr sz="1600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Char char="●"/>
              <a:defRPr sz="1600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Char char="○"/>
              <a:defRPr sz="1600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Char char="■"/>
              <a:defRPr sz="1600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Char char="●"/>
              <a:defRPr sz="1600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Char char="○"/>
              <a:defRPr sz="1600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A393C"/>
              </a:buClr>
              <a:buSzPts val="1600"/>
              <a:buFont typeface="Inter"/>
              <a:buChar char="■"/>
              <a:defRPr sz="1600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60" r:id="rId5"/>
    <p:sldLayoutId id="2147483665" r:id="rId6"/>
    <p:sldLayoutId id="2147483666" r:id="rId7"/>
    <p:sldLayoutId id="2147483667" r:id="rId8"/>
    <p:sldLayoutId id="214748367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함초롬돋움" panose="020B0604000101010101" pitchFamily="50" charset="-127"/>
          <a:ea typeface="함초롬돋움" panose="020B0604000101010101" pitchFamily="50" charset="-127"/>
          <a:cs typeface="함초롬돋움" panose="020B0604000101010101" pitchFamily="50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함초롬돋움" panose="020B0604000101010101" pitchFamily="50" charset="-127"/>
          <a:ea typeface="함초롬돋움" panose="020B0604000101010101" pitchFamily="50" charset="-127"/>
          <a:cs typeface="함초롬돋움" panose="020B0604000101010101" pitchFamily="50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3">
          <p15:clr>
            <a:srgbClr val="EA4335"/>
          </p15:clr>
        </p15:guide>
        <p15:guide id="4" orient="horz" pos="2895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_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>
            <a:spLocks noGrp="1"/>
          </p:cNvSpPr>
          <p:nvPr>
            <p:ph type="ctrTitle"/>
          </p:nvPr>
        </p:nvSpPr>
        <p:spPr>
          <a:xfrm>
            <a:off x="407480" y="1295722"/>
            <a:ext cx="4361773" cy="75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컴퓨터비전 프로젝트</a:t>
            </a:r>
            <a:endParaRPr sz="3600" dirty="0"/>
          </a:p>
        </p:txBody>
      </p:sp>
      <p:sp>
        <p:nvSpPr>
          <p:cNvPr id="170" name="Google Shape;170;p28"/>
          <p:cNvSpPr txBox="1">
            <a:spLocks noGrp="1"/>
          </p:cNvSpPr>
          <p:nvPr>
            <p:ph type="subTitle" idx="1"/>
          </p:nvPr>
        </p:nvSpPr>
        <p:spPr>
          <a:xfrm>
            <a:off x="407480" y="2029257"/>
            <a:ext cx="3750287" cy="54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Deep Learning Object Detection</a:t>
            </a:r>
            <a:endParaRPr b="1" dirty="0"/>
          </a:p>
        </p:txBody>
      </p:sp>
      <p:sp>
        <p:nvSpPr>
          <p:cNvPr id="5" name="Google Shape;170;p28">
            <a:extLst>
              <a:ext uri="{FF2B5EF4-FFF2-40B4-BE49-F238E27FC236}">
                <a16:creationId xmlns:a16="http://schemas.microsoft.com/office/drawing/2014/main" id="{25551655-B15C-47F3-93B7-F42AA74E0FF3}"/>
              </a:ext>
            </a:extLst>
          </p:cNvPr>
          <p:cNvSpPr txBox="1">
            <a:spLocks/>
          </p:cNvSpPr>
          <p:nvPr/>
        </p:nvSpPr>
        <p:spPr>
          <a:xfrm>
            <a:off x="986555" y="3574477"/>
            <a:ext cx="3750287" cy="5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Inter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/>
            <a:r>
              <a:rPr lang="ko-KR" altLang="en-US" dirty="0"/>
              <a:t>김채린</a:t>
            </a:r>
            <a:r>
              <a:rPr lang="en-US" altLang="ko-KR" dirty="0"/>
              <a:t>	</a:t>
            </a:r>
            <a:r>
              <a:rPr lang="ko-KR" altLang="en-US" dirty="0"/>
              <a:t>서정빈</a:t>
            </a:r>
            <a:r>
              <a:rPr lang="en-US" altLang="ko-KR" dirty="0"/>
              <a:t>	</a:t>
            </a:r>
            <a:r>
              <a:rPr lang="ko-KR" altLang="en-US" dirty="0"/>
              <a:t>지수영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A9AA9F-91BB-4BC7-B95B-BFA683C1E5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5918" y="1295722"/>
            <a:ext cx="3828082" cy="2552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Colab</a:t>
            </a:r>
            <a:r>
              <a:rPr lang="ko-KR" altLang="en-US" dirty="0"/>
              <a:t> 사용 상의 문제</a:t>
            </a:r>
            <a:endParaRPr sz="3600" dirty="0"/>
          </a:p>
        </p:txBody>
      </p:sp>
      <p:sp>
        <p:nvSpPr>
          <p:cNvPr id="222" name="Google Shape;222;p34"/>
          <p:cNvSpPr txBox="1">
            <a:spLocks noGrp="1"/>
          </p:cNvSpPr>
          <p:nvPr>
            <p:ph type="subTitle" idx="1"/>
          </p:nvPr>
        </p:nvSpPr>
        <p:spPr>
          <a:xfrm>
            <a:off x="862924" y="1451399"/>
            <a:ext cx="3548209" cy="521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/>
              <a:t>GPU</a:t>
            </a:r>
            <a:r>
              <a:rPr lang="ko-KR" altLang="en-US" dirty="0"/>
              <a:t> 백엔드에 연결할 수 없음</a:t>
            </a:r>
            <a:endParaRPr sz="2000"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2"/>
          </p:nvPr>
        </p:nvSpPr>
        <p:spPr>
          <a:xfrm>
            <a:off x="862924" y="2337893"/>
            <a:ext cx="3548209" cy="18116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dirty="0"/>
              <a:t>GPU</a:t>
            </a:r>
            <a:r>
              <a:rPr lang="ko-KR" altLang="en-US" dirty="0"/>
              <a:t>를 다시 할당 받아야 한다</a:t>
            </a:r>
            <a:r>
              <a:rPr lang="en-US" altLang="ko-KR" dirty="0"/>
              <a:t>.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/>
              <a:t>→ 세 명이 각자 본인의 계정으로 학습 시도하여 성공한 사람의 </a:t>
            </a:r>
            <a:r>
              <a:rPr lang="en-US" altLang="ko-KR" dirty="0"/>
              <a:t>output data</a:t>
            </a:r>
            <a:r>
              <a:rPr lang="ko-KR" altLang="en-US" dirty="0"/>
              <a:t>를 이용</a:t>
            </a:r>
            <a:endParaRPr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E9F55F7-D2EC-4834-BCA7-1DAF88A8E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5032" y="1972732"/>
            <a:ext cx="3789720" cy="181167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Colab</a:t>
            </a:r>
            <a:r>
              <a:rPr lang="ko-KR" altLang="en-US" dirty="0"/>
              <a:t> 사용 상의 문제</a:t>
            </a:r>
            <a:endParaRPr sz="3600" dirty="0"/>
          </a:p>
        </p:txBody>
      </p:sp>
      <p:sp>
        <p:nvSpPr>
          <p:cNvPr id="225" name="Google Shape;225;p34"/>
          <p:cNvSpPr txBox="1">
            <a:spLocks noGrp="1"/>
          </p:cNvSpPr>
          <p:nvPr>
            <p:ph type="subTitle" idx="4"/>
          </p:nvPr>
        </p:nvSpPr>
        <p:spPr>
          <a:xfrm>
            <a:off x="862924" y="2095088"/>
            <a:ext cx="4123600" cy="953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>
                <a:solidFill>
                  <a:schemeClr val="dk1"/>
                </a:solidFill>
              </a:rPr>
              <a:t>다시 연결하면 이어서 학습될 수도 있지만 처음 코드블록부터 재실행해야 한다</a:t>
            </a:r>
            <a:r>
              <a:rPr lang="en-US" altLang="ko-KR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38780B3A-5FCE-4F5E-A08E-9E92026CA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042" y="1549399"/>
            <a:ext cx="2847975" cy="1571625"/>
          </a:xfrm>
          <a:prstGeom prst="rect">
            <a:avLst/>
          </a:prstGeom>
          <a:ln w="38100">
            <a:solidFill>
              <a:srgbClr val="245BAE"/>
            </a:solidFill>
          </a:ln>
        </p:spPr>
      </p:pic>
      <p:sp>
        <p:nvSpPr>
          <p:cNvPr id="13" name="Google Shape;222;p34">
            <a:extLst>
              <a:ext uri="{FF2B5EF4-FFF2-40B4-BE49-F238E27FC236}">
                <a16:creationId xmlns:a16="http://schemas.microsoft.com/office/drawing/2014/main" id="{2EDBD498-6DB3-4C8B-81F5-C3BC38581E7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2924" y="1451399"/>
            <a:ext cx="3548209" cy="521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2000" dirty="0"/>
              <a:t>런타임 연결이 끊어짐</a:t>
            </a:r>
            <a:endParaRPr sz="20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5FB7AC5-900F-4F37-AC7F-B1BF77A0C5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14" t="32876" r="37130" b="48590"/>
          <a:stretch/>
        </p:blipFill>
        <p:spPr>
          <a:xfrm>
            <a:off x="4411133" y="3409663"/>
            <a:ext cx="4394200" cy="953323"/>
          </a:xfrm>
          <a:prstGeom prst="rect">
            <a:avLst/>
          </a:prstGeom>
        </p:spPr>
      </p:pic>
      <p:sp>
        <p:nvSpPr>
          <p:cNvPr id="18" name="Google Shape;225;p34">
            <a:extLst>
              <a:ext uri="{FF2B5EF4-FFF2-40B4-BE49-F238E27FC236}">
                <a16:creationId xmlns:a16="http://schemas.microsoft.com/office/drawing/2014/main" id="{35BBAD30-9B0E-4248-ACFF-E29C6964306C}"/>
              </a:ext>
            </a:extLst>
          </p:cNvPr>
          <p:cNvSpPr txBox="1">
            <a:spLocks/>
          </p:cNvSpPr>
          <p:nvPr/>
        </p:nvSpPr>
        <p:spPr>
          <a:xfrm>
            <a:off x="866648" y="3301937"/>
            <a:ext cx="2849769" cy="953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>
              <a:lnSpc>
                <a:spcPct val="150000"/>
              </a:lnSpc>
              <a:spcAft>
                <a:spcPts val="1600"/>
              </a:spcAft>
            </a:pPr>
            <a:r>
              <a:rPr lang="ko-KR" altLang="en-US" dirty="0">
                <a:solidFill>
                  <a:schemeClr val="dk1"/>
                </a:solidFill>
              </a:rPr>
              <a:t>→ 해당 코드를 개발자 콘솔에 입력하여 해결</a:t>
            </a:r>
          </a:p>
        </p:txBody>
      </p:sp>
    </p:spTree>
    <p:extLst>
      <p:ext uri="{BB962C8B-B14F-4D97-AF65-F5344CB8AC3E}">
        <p14:creationId xmlns:p14="http://schemas.microsoft.com/office/powerpoint/2010/main" val="1255275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dirty="0"/>
              <a:t>Google Colab </a:t>
            </a:r>
            <a:r>
              <a:rPr lang="ko-KR" altLang="en-US" sz="3600" dirty="0"/>
              <a:t>사용 상의 문제</a:t>
            </a:r>
            <a:endParaRPr sz="3600" dirty="0"/>
          </a:p>
        </p:txBody>
      </p:sp>
      <p:sp>
        <p:nvSpPr>
          <p:cNvPr id="222" name="Google Shape;222;p34"/>
          <p:cNvSpPr txBox="1">
            <a:spLocks noGrp="1"/>
          </p:cNvSpPr>
          <p:nvPr>
            <p:ph type="subTitle" idx="1"/>
          </p:nvPr>
        </p:nvSpPr>
        <p:spPr>
          <a:xfrm>
            <a:off x="862924" y="1451399"/>
            <a:ext cx="6372377" cy="521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sz="2000" dirty="0"/>
              <a:t>/content/</a:t>
            </a:r>
            <a:r>
              <a:rPr lang="en-US" altLang="ko-KR" dirty="0"/>
              <a:t>drive/MyDrive/ </a:t>
            </a:r>
            <a:r>
              <a:rPr lang="ko-KR" altLang="en-US" dirty="0"/>
              <a:t>이하에 있지 않는 파일들</a:t>
            </a:r>
            <a:endParaRPr sz="2000"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2"/>
          </p:nvPr>
        </p:nvSpPr>
        <p:spPr>
          <a:xfrm>
            <a:off x="862924" y="2137624"/>
            <a:ext cx="7260144" cy="2017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Colab</a:t>
            </a:r>
            <a:r>
              <a:rPr lang="ko-KR" altLang="en-US" dirty="0"/>
              <a:t>을 사용할 때 맨처음에 드라이브를 </a:t>
            </a:r>
            <a:r>
              <a:rPr lang="en-US" altLang="ko-KR" dirty="0"/>
              <a:t>mount</a:t>
            </a:r>
            <a:r>
              <a:rPr lang="ko-KR" altLang="en-US" dirty="0"/>
              <a:t>해주고</a:t>
            </a:r>
            <a:r>
              <a:rPr lang="en-US" altLang="ko-KR" dirty="0"/>
              <a:t>, </a:t>
            </a:r>
            <a:r>
              <a:rPr lang="ko-KR" altLang="en-US" dirty="0"/>
              <a:t>이후 </a:t>
            </a:r>
            <a:r>
              <a:rPr lang="en-US" altLang="ko-KR" dirty="0"/>
              <a:t>‘/content/drive/MyDrive’ </a:t>
            </a:r>
            <a:r>
              <a:rPr lang="ko-KR" altLang="en-US" dirty="0"/>
              <a:t>이하의 디렉토리로 가야 </a:t>
            </a:r>
            <a:r>
              <a:rPr lang="en-US" altLang="ko-KR" dirty="0"/>
              <a:t>input &amp; output file</a:t>
            </a:r>
            <a:r>
              <a:rPr lang="ko-KR" altLang="en-US" dirty="0"/>
              <a:t>들이 보임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/>
              <a:t>만약 경로 설정을 </a:t>
            </a:r>
            <a:r>
              <a:rPr lang="en-US" altLang="ko-KR" dirty="0"/>
              <a:t>‘/content/</a:t>
            </a:r>
            <a:r>
              <a:rPr lang="ko-KR" altLang="en-US" dirty="0"/>
              <a:t>파일이름</a:t>
            </a:r>
            <a:r>
              <a:rPr lang="en-US" altLang="ko-KR" dirty="0"/>
              <a:t>’ </a:t>
            </a:r>
            <a:r>
              <a:rPr lang="ko-KR" altLang="en-US" dirty="0"/>
              <a:t>으로 해주면 </a:t>
            </a:r>
            <a:r>
              <a:rPr lang="en-US" altLang="ko-KR" dirty="0"/>
              <a:t>output file</a:t>
            </a:r>
            <a:r>
              <a:rPr lang="ko-KR" altLang="en-US" dirty="0"/>
              <a:t>들을 볼 수 없음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8720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19412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Bounding</a:t>
            </a:r>
            <a:r>
              <a:rPr lang="ko-KR" altLang="en-US" sz="3600" dirty="0"/>
              <a:t> </a:t>
            </a:r>
            <a:r>
              <a:rPr lang="en-US" altLang="ko-KR" sz="3600" dirty="0"/>
              <a:t>box</a:t>
            </a:r>
            <a:r>
              <a:rPr lang="ko-KR" altLang="en-US" dirty="0"/>
              <a:t> 변형</a:t>
            </a:r>
            <a:endParaRPr sz="3600" dirty="0"/>
          </a:p>
        </p:txBody>
      </p:sp>
      <p:sp>
        <p:nvSpPr>
          <p:cNvPr id="222" name="Google Shape;222;p34"/>
          <p:cNvSpPr txBox="1">
            <a:spLocks noGrp="1"/>
          </p:cNvSpPr>
          <p:nvPr>
            <p:ph type="subTitle" idx="1"/>
          </p:nvPr>
        </p:nvSpPr>
        <p:spPr>
          <a:xfrm>
            <a:off x="784176" y="1353550"/>
            <a:ext cx="5386956" cy="10864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/>
              <a:t>LabelImg</a:t>
            </a:r>
            <a:r>
              <a:rPr lang="ko-KR" altLang="en-US" sz="2000" dirty="0"/>
              <a:t>에서 설정한 </a:t>
            </a:r>
            <a:r>
              <a:rPr lang="en-US" altLang="ko-KR" sz="2000" dirty="0"/>
              <a:t>bounding box</a:t>
            </a:r>
            <a:r>
              <a:rPr lang="ko-KR" altLang="en-US" sz="2000" dirty="0"/>
              <a:t>가 </a:t>
            </a:r>
            <a:endParaRPr lang="en-US" altLang="ko-KR" sz="2000" dirty="0"/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dirty="0"/>
              <a:t>roboflow</a:t>
            </a:r>
            <a:r>
              <a:rPr lang="ko-KR" altLang="en-US" dirty="0"/>
              <a:t>에 업로드했을 때 변형되는 문제</a:t>
            </a:r>
            <a:endParaRPr sz="2000"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2"/>
          </p:nvPr>
        </p:nvSpPr>
        <p:spPr>
          <a:xfrm>
            <a:off x="784176" y="2760674"/>
            <a:ext cx="2873424" cy="12943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/>
              <a:t>→ 사진을 </a:t>
            </a:r>
            <a:r>
              <a:rPr lang="en-US" altLang="ko-KR" dirty="0"/>
              <a:t>1:1 </a:t>
            </a:r>
            <a:r>
              <a:rPr lang="ko-KR" altLang="en-US" dirty="0"/>
              <a:t>비율로 맞춰 찍고</a:t>
            </a:r>
            <a:r>
              <a:rPr lang="en-US" altLang="ko-KR" dirty="0"/>
              <a:t>, labeling </a:t>
            </a:r>
            <a:r>
              <a:rPr lang="ko-KR" altLang="en-US" dirty="0"/>
              <a:t>작업까지도 </a:t>
            </a:r>
            <a:r>
              <a:rPr lang="en-US" altLang="ko-KR" dirty="0"/>
              <a:t>roboflow</a:t>
            </a:r>
            <a:r>
              <a:rPr lang="ko-KR" altLang="en-US" dirty="0"/>
              <a:t>에서 진행</a:t>
            </a:r>
            <a:endParaRPr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3A65A24-088C-4838-8EB4-619B0F3433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326" b="5416"/>
          <a:stretch/>
        </p:blipFill>
        <p:spPr>
          <a:xfrm>
            <a:off x="4397015" y="2727067"/>
            <a:ext cx="3962809" cy="178903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4BD5211-86A7-4D94-8452-418968E1A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0574" y="291502"/>
            <a:ext cx="1775713" cy="199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969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Tensorflow </a:t>
            </a:r>
            <a:r>
              <a:rPr lang="ko-KR" altLang="en-US" sz="3600" dirty="0"/>
              <a:t>사용 상의 문제</a:t>
            </a:r>
            <a:endParaRPr sz="3600" dirty="0"/>
          </a:p>
        </p:txBody>
      </p:sp>
      <p:sp>
        <p:nvSpPr>
          <p:cNvPr id="222" name="Google Shape;222;p34"/>
          <p:cNvSpPr txBox="1">
            <a:spLocks noGrp="1"/>
          </p:cNvSpPr>
          <p:nvPr>
            <p:ph type="subTitle" idx="1"/>
          </p:nvPr>
        </p:nvSpPr>
        <p:spPr>
          <a:xfrm>
            <a:off x="862924" y="1451399"/>
            <a:ext cx="6372377" cy="521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2000" dirty="0"/>
              <a:t>각종 </a:t>
            </a:r>
            <a:r>
              <a:rPr lang="ko-KR" altLang="en-US" sz="2000"/>
              <a:t>모듈을 설치했음에도 불구하고 찾지 못하는 오류</a:t>
            </a:r>
            <a:endParaRPr sz="2000"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2"/>
          </p:nvPr>
        </p:nvSpPr>
        <p:spPr>
          <a:xfrm>
            <a:off x="862924" y="2137624"/>
            <a:ext cx="3389480" cy="13157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/>
              <a:t>→ 관련 디렉토리를 다 지우고 처음부터 재실행하여 해결</a:t>
            </a:r>
            <a:endParaRPr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ACB450A9-1EC5-411D-B042-39DE854583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1" t="22483" r="48933" b="24341"/>
          <a:stretch/>
        </p:blipFill>
        <p:spPr>
          <a:xfrm>
            <a:off x="4803711" y="2137625"/>
            <a:ext cx="3994060" cy="254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608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인식률 문제</a:t>
            </a:r>
            <a:endParaRPr sz="3600" dirty="0"/>
          </a:p>
        </p:txBody>
      </p:sp>
      <p:sp>
        <p:nvSpPr>
          <p:cNvPr id="222" name="Google Shape;222;p34"/>
          <p:cNvSpPr txBox="1">
            <a:spLocks noGrp="1"/>
          </p:cNvSpPr>
          <p:nvPr>
            <p:ph type="subTitle" idx="1"/>
          </p:nvPr>
        </p:nvSpPr>
        <p:spPr>
          <a:xfrm>
            <a:off x="862924" y="1451399"/>
            <a:ext cx="4943072" cy="12474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2000" dirty="0"/>
              <a:t>학습 성공 뒤 </a:t>
            </a:r>
            <a:r>
              <a:rPr lang="en-US" altLang="ko-KR" sz="2000" dirty="0"/>
              <a:t>webcam</a:t>
            </a:r>
            <a:r>
              <a:rPr lang="ko-KR" altLang="en-US" sz="2000" dirty="0"/>
              <a:t>으로 </a:t>
            </a:r>
            <a:r>
              <a:rPr lang="ko-KR" altLang="en-US" dirty="0"/>
              <a:t>테스트 </a:t>
            </a:r>
            <a:r>
              <a:rPr lang="ko-KR" altLang="en-US" sz="2000" dirty="0"/>
              <a:t>했을 때 </a:t>
            </a:r>
            <a:endParaRPr lang="en-US" altLang="ko-KR" sz="20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2000" dirty="0"/>
              <a:t>제대로 인식하지 못했다</a:t>
            </a:r>
            <a:r>
              <a:rPr lang="en-US" altLang="ko-KR" sz="2000" dirty="0"/>
              <a:t>.</a:t>
            </a:r>
            <a:endParaRPr sz="2000"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2"/>
          </p:nvPr>
        </p:nvSpPr>
        <p:spPr>
          <a:xfrm>
            <a:off x="862924" y="2698812"/>
            <a:ext cx="3389480" cy="1864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/>
              <a:t>현재 해결시도 중</a:t>
            </a:r>
            <a:endParaRPr lang="en-US" altLang="ko-KR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/>
              <a:t>각 객체의 단독사진도 추가 </a:t>
            </a:r>
            <a:r>
              <a:rPr lang="en-US" altLang="ko-KR" dirty="0"/>
              <a:t>labeling</a:t>
            </a:r>
            <a:r>
              <a:rPr lang="ko-KR" altLang="en-US" dirty="0"/>
              <a:t>하고</a:t>
            </a:r>
            <a:r>
              <a:rPr lang="en-US" altLang="ko-KR" dirty="0"/>
              <a:t>, epoch</a:t>
            </a:r>
            <a:r>
              <a:rPr lang="ko-KR" altLang="en-US" dirty="0"/>
              <a:t>도 </a:t>
            </a:r>
            <a:r>
              <a:rPr lang="en-US" altLang="ko-KR" dirty="0"/>
              <a:t>40,000</a:t>
            </a:r>
            <a:r>
              <a:rPr lang="ko-KR" altLang="en-US" dirty="0"/>
              <a:t>번으로 늘려서 학습 재시도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1B9226-0648-4F21-8DCA-B534D1B03C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64" t="10356" r="37670" b="23193"/>
          <a:stretch/>
        </p:blipFill>
        <p:spPr>
          <a:xfrm>
            <a:off x="6125592" y="1393675"/>
            <a:ext cx="2423604" cy="2872644"/>
          </a:xfrm>
          <a:prstGeom prst="rect">
            <a:avLst/>
          </a:prstGeom>
        </p:spPr>
      </p:pic>
      <p:sp>
        <p:nvSpPr>
          <p:cNvPr id="9" name="Google Shape;223;p34">
            <a:extLst>
              <a:ext uri="{FF2B5EF4-FFF2-40B4-BE49-F238E27FC236}">
                <a16:creationId xmlns:a16="http://schemas.microsoft.com/office/drawing/2014/main" id="{6D05266E-7E12-4CEC-82C9-13CCA307726F}"/>
              </a:ext>
            </a:extLst>
          </p:cNvPr>
          <p:cNvSpPr txBox="1">
            <a:spLocks/>
          </p:cNvSpPr>
          <p:nvPr/>
        </p:nvSpPr>
        <p:spPr>
          <a:xfrm>
            <a:off x="5642654" y="4266319"/>
            <a:ext cx="3389480" cy="51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lnSpc>
                <a:spcPct val="150000"/>
              </a:lnSpc>
              <a:spcAft>
                <a:spcPts val="1600"/>
              </a:spcAft>
            </a:pPr>
            <a:r>
              <a:rPr lang="en-US" altLang="ko-KR" dirty="0"/>
              <a:t>‘</a:t>
            </a:r>
            <a:r>
              <a:rPr lang="ko-KR" altLang="en-US" dirty="0"/>
              <a:t>꼬깔콘</a:t>
            </a:r>
            <a:r>
              <a:rPr lang="en-US" altLang="ko-KR" dirty="0"/>
              <a:t>’</a:t>
            </a:r>
            <a:r>
              <a:rPr lang="ko-KR" altLang="en-US" dirty="0"/>
              <a:t>을 </a:t>
            </a:r>
            <a:r>
              <a:rPr lang="en-US" altLang="ko-KR" dirty="0"/>
              <a:t>‘oreo’</a:t>
            </a:r>
            <a:r>
              <a:rPr lang="ko-KR" altLang="en-US" dirty="0"/>
              <a:t>로 인식하는 상황</a:t>
            </a:r>
          </a:p>
        </p:txBody>
      </p:sp>
    </p:spTree>
    <p:extLst>
      <p:ext uri="{BB962C8B-B14F-4D97-AF65-F5344CB8AC3E}">
        <p14:creationId xmlns:p14="http://schemas.microsoft.com/office/powerpoint/2010/main" val="3960135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최종 결과 </a:t>
            </a:r>
            <a:endParaRPr sz="3600"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2"/>
          </p:nvPr>
        </p:nvSpPr>
        <p:spPr>
          <a:xfrm>
            <a:off x="1978731" y="4211345"/>
            <a:ext cx="5464490" cy="1864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-KR" dirty="0"/>
              <a:t>Loss</a:t>
            </a:r>
            <a:r>
              <a:rPr lang="ko-KR" altLang="en-US" dirty="0"/>
              <a:t> 값이 </a:t>
            </a:r>
            <a:r>
              <a:rPr lang="en-US" altLang="ko-KR" dirty="0"/>
              <a:t>0.13</a:t>
            </a:r>
            <a:r>
              <a:rPr lang="ko-KR" altLang="en-US" dirty="0"/>
              <a:t>로 떨어졌다가 </a:t>
            </a:r>
            <a:r>
              <a:rPr lang="en-US" altLang="ko-KR" dirty="0"/>
              <a:t>0.2</a:t>
            </a:r>
            <a:r>
              <a:rPr lang="ko-KR" altLang="en-US" dirty="0"/>
              <a:t>로</a:t>
            </a:r>
            <a:r>
              <a:rPr lang="en-US" altLang="ko-KR" dirty="0"/>
              <a:t> 40000</a:t>
            </a:r>
            <a:r>
              <a:rPr lang="ko-KR" altLang="en-US" dirty="0"/>
              <a:t>번 학습 완료</a:t>
            </a:r>
            <a:r>
              <a:rPr lang="en-US" altLang="ko-KR" dirty="0"/>
              <a:t> </a:t>
            </a:r>
            <a:endParaRPr dirty="0"/>
          </a:p>
        </p:txBody>
      </p:sp>
      <p:pic>
        <p:nvPicPr>
          <p:cNvPr id="4" name="그림 3" descr="텍스트, 스크린샷, 모니터, 전자기기이(가) 표시된 사진&#10;&#10;자동 생성된 설명">
            <a:extLst>
              <a:ext uri="{FF2B5EF4-FFF2-40B4-BE49-F238E27FC236}">
                <a16:creationId xmlns:a16="http://schemas.microsoft.com/office/drawing/2014/main" id="{446763EC-D3CB-4BD5-9301-73FF4D2747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42" t="23131" r="38291" b="17053"/>
          <a:stretch/>
        </p:blipFill>
        <p:spPr>
          <a:xfrm>
            <a:off x="2238115" y="1261325"/>
            <a:ext cx="4667769" cy="2816241"/>
          </a:xfrm>
          <a:prstGeom prst="rect">
            <a:avLst/>
          </a:prstGeom>
        </p:spPr>
      </p:pic>
      <p:sp>
        <p:nvSpPr>
          <p:cNvPr id="7" name="액자 6">
            <a:extLst>
              <a:ext uri="{FF2B5EF4-FFF2-40B4-BE49-F238E27FC236}">
                <a16:creationId xmlns:a16="http://schemas.microsoft.com/office/drawing/2014/main" id="{FCE7A091-3EDD-4FF4-BFAD-72FA87F1F084}"/>
              </a:ext>
            </a:extLst>
          </p:cNvPr>
          <p:cNvSpPr/>
          <p:nvPr/>
        </p:nvSpPr>
        <p:spPr>
          <a:xfrm>
            <a:off x="2238115" y="1406012"/>
            <a:ext cx="4270840" cy="2172929"/>
          </a:xfrm>
          <a:prstGeom prst="frame">
            <a:avLst>
              <a:gd name="adj1" fmla="val 43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액자 11">
            <a:extLst>
              <a:ext uri="{FF2B5EF4-FFF2-40B4-BE49-F238E27FC236}">
                <a16:creationId xmlns:a16="http://schemas.microsoft.com/office/drawing/2014/main" id="{6B7FB11B-BB51-49EA-B1C4-CFA1C1BB00BB}"/>
              </a:ext>
            </a:extLst>
          </p:cNvPr>
          <p:cNvSpPr/>
          <p:nvPr/>
        </p:nvSpPr>
        <p:spPr>
          <a:xfrm>
            <a:off x="2238115" y="3596669"/>
            <a:ext cx="4270840" cy="498625"/>
          </a:xfrm>
          <a:prstGeom prst="frame">
            <a:avLst>
              <a:gd name="adj1" fmla="val 112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749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최종 결과 </a:t>
            </a:r>
            <a:endParaRPr sz="3600"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2"/>
          </p:nvPr>
        </p:nvSpPr>
        <p:spPr>
          <a:xfrm>
            <a:off x="3341405" y="4211343"/>
            <a:ext cx="2461189" cy="468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TensorBoard</a:t>
            </a:r>
            <a:r>
              <a:rPr lang="en-US" dirty="0"/>
              <a:t> </a:t>
            </a:r>
            <a:r>
              <a:rPr lang="ko-KR" altLang="en-US" dirty="0"/>
              <a:t>결과</a:t>
            </a:r>
            <a:endParaRPr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13B4B5-E8DA-44D7-92BB-BA83CE07F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439" y="1283992"/>
            <a:ext cx="4369629" cy="275426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A8E58AD-9F4C-4D5D-B09C-C6E4D024F5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795"/>
          <a:stretch/>
        </p:blipFill>
        <p:spPr>
          <a:xfrm>
            <a:off x="4795520" y="1283991"/>
            <a:ext cx="2966720" cy="275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01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>
            <a:spLocks noGrp="1"/>
          </p:cNvSpPr>
          <p:nvPr>
            <p:ph type="title" idx="2"/>
          </p:nvPr>
        </p:nvSpPr>
        <p:spPr>
          <a:xfrm>
            <a:off x="4806825" y="1830100"/>
            <a:ext cx="3624000" cy="11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코드 설명</a:t>
            </a:r>
            <a:endParaRPr dirty="0"/>
          </a:p>
        </p:txBody>
      </p:sp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7582925" y="1497700"/>
            <a:ext cx="8478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5" name="그림 4" descr="텍스트, 노트북, 실내, 컴퓨터이(가) 표시된 사진&#10;&#10;자동 생성된 설명">
            <a:extLst>
              <a:ext uri="{FF2B5EF4-FFF2-40B4-BE49-F238E27FC236}">
                <a16:creationId xmlns:a16="http://schemas.microsoft.com/office/drawing/2014/main" id="{6C6402A9-6425-4BEC-A4A8-0D390BBFF5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b="11782"/>
          <a:stretch/>
        </p:blipFill>
        <p:spPr>
          <a:xfrm>
            <a:off x="0" y="1287439"/>
            <a:ext cx="4367532" cy="256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276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4783666" y="220963"/>
            <a:ext cx="2852933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코드 설명</a:t>
            </a:r>
            <a:endParaRPr sz="3600"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2"/>
          </p:nvPr>
        </p:nvSpPr>
        <p:spPr>
          <a:xfrm>
            <a:off x="4783665" y="1103313"/>
            <a:ext cx="3843867" cy="31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Snack </a:t>
            </a:r>
            <a:r>
              <a:rPr lang="ko-KR" altLang="en-US" dirty="0"/>
              <a:t>개수 세는 함수</a:t>
            </a:r>
            <a:endParaRPr lang="en-US" altLang="ko-KR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인식률 </a:t>
            </a:r>
            <a:r>
              <a:rPr lang="en-US" altLang="ko-KR" dirty="0"/>
              <a:t>50%</a:t>
            </a:r>
            <a:r>
              <a:rPr lang="ko-KR" altLang="en-US" dirty="0"/>
              <a:t>이상인 객체</a:t>
            </a:r>
            <a:endParaRPr lang="en-US" altLang="ko-KR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객체가 인식 될 때마다 해당 과자의 </a:t>
            </a:r>
            <a:r>
              <a:rPr lang="en-US" altLang="ko-KR" dirty="0"/>
              <a:t>count</a:t>
            </a:r>
            <a:r>
              <a:rPr lang="ko-KR" altLang="en-US" dirty="0"/>
              <a:t>를 늘려 줌</a:t>
            </a:r>
            <a:endParaRPr lang="en-US" altLang="ko-KR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각</a:t>
            </a:r>
            <a:r>
              <a:rPr lang="en-US" altLang="ko-KR" dirty="0"/>
              <a:t> </a:t>
            </a:r>
            <a:r>
              <a:rPr lang="ko-KR" altLang="en-US" dirty="0"/>
              <a:t>과자 개수를 한번에  </a:t>
            </a:r>
            <a:r>
              <a:rPr lang="en-US" altLang="ko-KR" dirty="0"/>
              <a:t>array </a:t>
            </a:r>
            <a:r>
              <a:rPr lang="ko-KR" altLang="en-US" dirty="0"/>
              <a:t>형태로 </a:t>
            </a:r>
            <a:r>
              <a:rPr lang="en-US" altLang="ko-KR" dirty="0"/>
              <a:t>return</a:t>
            </a:r>
            <a:endParaRPr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521130E-4A0C-4E9A-8E25-186F3C3D2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11" y="1238250"/>
            <a:ext cx="3705225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20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10600" cy="6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목차</a:t>
            </a:r>
            <a:endParaRPr sz="3600" dirty="0"/>
          </a:p>
        </p:txBody>
      </p:sp>
      <p:sp>
        <p:nvSpPr>
          <p:cNvPr id="182" name="Google Shape;182;p30"/>
          <p:cNvSpPr txBox="1">
            <a:spLocks noGrp="1"/>
          </p:cNvSpPr>
          <p:nvPr>
            <p:ph type="title" idx="2"/>
          </p:nvPr>
        </p:nvSpPr>
        <p:spPr>
          <a:xfrm>
            <a:off x="720000" y="2141584"/>
            <a:ext cx="17334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3" name="Google Shape;183;p30"/>
          <p:cNvSpPr txBox="1">
            <a:spLocks noGrp="1"/>
          </p:cNvSpPr>
          <p:nvPr>
            <p:ph type="subTitle" idx="1"/>
          </p:nvPr>
        </p:nvSpPr>
        <p:spPr>
          <a:xfrm>
            <a:off x="720000" y="2534434"/>
            <a:ext cx="1733400" cy="4955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/>
              <a:t>주제</a:t>
            </a:r>
            <a:endParaRPr dirty="0"/>
          </a:p>
        </p:txBody>
      </p:sp>
      <p:sp>
        <p:nvSpPr>
          <p:cNvPr id="185" name="Google Shape;185;p30"/>
          <p:cNvSpPr txBox="1">
            <a:spLocks noGrp="1"/>
          </p:cNvSpPr>
          <p:nvPr>
            <p:ph type="title" idx="4"/>
          </p:nvPr>
        </p:nvSpPr>
        <p:spPr>
          <a:xfrm>
            <a:off x="6572200" y="2141584"/>
            <a:ext cx="17334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5"/>
          </p:nvPr>
        </p:nvSpPr>
        <p:spPr>
          <a:xfrm>
            <a:off x="6572200" y="2534435"/>
            <a:ext cx="1733400" cy="495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/>
              <a:t>시연</a:t>
            </a:r>
            <a:endParaRPr dirty="0"/>
          </a:p>
        </p:txBody>
      </p:sp>
      <p:sp>
        <p:nvSpPr>
          <p:cNvPr id="188" name="Google Shape;188;p30"/>
          <p:cNvSpPr txBox="1">
            <a:spLocks noGrp="1"/>
          </p:cNvSpPr>
          <p:nvPr>
            <p:ph type="title" idx="7"/>
          </p:nvPr>
        </p:nvSpPr>
        <p:spPr>
          <a:xfrm>
            <a:off x="2660291" y="2141584"/>
            <a:ext cx="17334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9" name="Google Shape;189;p30"/>
          <p:cNvSpPr txBox="1">
            <a:spLocks noGrp="1"/>
          </p:cNvSpPr>
          <p:nvPr>
            <p:ph type="subTitle" idx="8"/>
          </p:nvPr>
        </p:nvSpPr>
        <p:spPr>
          <a:xfrm>
            <a:off x="2660291" y="2508341"/>
            <a:ext cx="1733400" cy="495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dirty="0"/>
              <a:t>시행착오</a:t>
            </a:r>
            <a:endParaRPr dirty="0"/>
          </a:p>
        </p:txBody>
      </p:sp>
      <p:sp>
        <p:nvSpPr>
          <p:cNvPr id="9" name="Google Shape;188;p30">
            <a:extLst>
              <a:ext uri="{FF2B5EF4-FFF2-40B4-BE49-F238E27FC236}">
                <a16:creationId xmlns:a16="http://schemas.microsoft.com/office/drawing/2014/main" id="{8ADCAB73-3517-4ED0-8395-AA988D13986B}"/>
              </a:ext>
            </a:extLst>
          </p:cNvPr>
          <p:cNvSpPr txBox="1">
            <a:spLocks/>
          </p:cNvSpPr>
          <p:nvPr/>
        </p:nvSpPr>
        <p:spPr>
          <a:xfrm>
            <a:off x="4616245" y="2141584"/>
            <a:ext cx="17334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93C"/>
              </a:buClr>
              <a:buSzPts val="4200"/>
              <a:buFont typeface="Inter"/>
              <a:buNone/>
              <a:defRPr sz="2800" b="1" i="0" u="none" strike="noStrike" cap="none">
                <a:solidFill>
                  <a:schemeClr val="accent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nter"/>
              <a:buNone/>
              <a:defRPr sz="4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nter"/>
              <a:buNone/>
              <a:defRPr sz="4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nter"/>
              <a:buNone/>
              <a:defRPr sz="4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nter"/>
              <a:buNone/>
              <a:defRPr sz="4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nter"/>
              <a:buNone/>
              <a:defRPr sz="4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nter"/>
              <a:buNone/>
              <a:defRPr sz="4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nter"/>
              <a:buNone/>
              <a:defRPr sz="4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nter"/>
              <a:buNone/>
              <a:defRPr sz="4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10" name="Google Shape;189;p30">
            <a:extLst>
              <a:ext uri="{FF2B5EF4-FFF2-40B4-BE49-F238E27FC236}">
                <a16:creationId xmlns:a16="http://schemas.microsoft.com/office/drawing/2014/main" id="{2DE5D08D-84BC-47E5-8C60-BF91E7110EBF}"/>
              </a:ext>
            </a:extLst>
          </p:cNvPr>
          <p:cNvSpPr txBox="1">
            <a:spLocks/>
          </p:cNvSpPr>
          <p:nvPr/>
        </p:nvSpPr>
        <p:spPr>
          <a:xfrm>
            <a:off x="4616245" y="2508341"/>
            <a:ext cx="1733400" cy="495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2200" b="1" i="0" u="none" strike="noStrike" cap="none">
                <a:solidFill>
                  <a:schemeClr val="dk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2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2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2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2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2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2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2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A393C"/>
              </a:buClr>
              <a:buSzPts val="1600"/>
              <a:buFont typeface="Inter"/>
              <a:buNone/>
              <a:defRPr sz="22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ko-KR" altLang="en-US" dirty="0"/>
              <a:t>코드 설명</a:t>
            </a:r>
          </a:p>
        </p:txBody>
      </p:sp>
    </p:spTree>
    <p:extLst>
      <p:ext uri="{BB962C8B-B14F-4D97-AF65-F5344CB8AC3E}">
        <p14:creationId xmlns:p14="http://schemas.microsoft.com/office/powerpoint/2010/main" val="961184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>
            <a:spLocks noGrp="1"/>
          </p:cNvSpPr>
          <p:nvPr>
            <p:ph type="subTitle" idx="2"/>
          </p:nvPr>
        </p:nvSpPr>
        <p:spPr>
          <a:xfrm>
            <a:off x="5847761" y="823215"/>
            <a:ext cx="3389480" cy="3302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1800" b="1" dirty="0"/>
              <a:t>프로그램 실행 코드</a:t>
            </a:r>
            <a:endParaRPr lang="en-US" altLang="ko-KR" sz="1800" b="1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 err="1"/>
              <a:t>웹캠</a:t>
            </a:r>
            <a:r>
              <a:rPr lang="ko-KR" altLang="en-US" dirty="0"/>
              <a:t> 열기</a:t>
            </a:r>
            <a:endParaRPr lang="en-US" altLang="ko-KR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인식된 물체 박스 그려주기</a:t>
            </a:r>
            <a:endParaRPr lang="en-US" altLang="ko-KR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인식된 과자 개수 출력</a:t>
            </a:r>
            <a:endParaRPr lang="en-US" altLang="ko-KR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총 금액 출력</a:t>
            </a:r>
            <a:endParaRPr lang="en-US" altLang="ko-KR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실행 종료 코드</a:t>
            </a:r>
            <a:endParaRPr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9" y="366350"/>
            <a:ext cx="5077684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96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>
            <a:spLocks noGrp="1"/>
          </p:cNvSpPr>
          <p:nvPr>
            <p:ph type="title" idx="2"/>
          </p:nvPr>
        </p:nvSpPr>
        <p:spPr>
          <a:xfrm>
            <a:off x="4806825" y="1830100"/>
            <a:ext cx="3624000" cy="11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시연</a:t>
            </a:r>
            <a:endParaRPr dirty="0"/>
          </a:p>
        </p:txBody>
      </p:sp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7582925" y="1497700"/>
            <a:ext cx="8478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pic>
        <p:nvPicPr>
          <p:cNvPr id="5" name="그림 4" descr="텍스트, 노트북, 실내, 컴퓨터이(가) 표시된 사진&#10;&#10;자동 생성된 설명">
            <a:extLst>
              <a:ext uri="{FF2B5EF4-FFF2-40B4-BE49-F238E27FC236}">
                <a16:creationId xmlns:a16="http://schemas.microsoft.com/office/drawing/2014/main" id="{6C6402A9-6425-4BEC-A4A8-0D390BBFF5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b="11782"/>
          <a:stretch/>
        </p:blipFill>
        <p:spPr>
          <a:xfrm>
            <a:off x="0" y="1287439"/>
            <a:ext cx="4367532" cy="256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09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312240" y="14025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시연 영상</a:t>
            </a:r>
            <a:endParaRPr sz="3600" dirty="0"/>
          </a:p>
        </p:txBody>
      </p:sp>
      <p:pic>
        <p:nvPicPr>
          <p:cNvPr id="2" name="final_edit">
            <a:hlinkClick r:id="" action="ppaction://media"/>
            <a:extLst>
              <a:ext uri="{FF2B5EF4-FFF2-40B4-BE49-F238E27FC236}">
                <a16:creationId xmlns:a16="http://schemas.microsoft.com/office/drawing/2014/main" id="{63B8A8B2-A611-4B80-ABC4-9DF2A67BF5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52167" y="887287"/>
            <a:ext cx="6462395" cy="363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42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9697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54"/>
          <p:cNvSpPr txBox="1">
            <a:spLocks noGrp="1"/>
          </p:cNvSpPr>
          <p:nvPr>
            <p:ph type="title"/>
          </p:nvPr>
        </p:nvSpPr>
        <p:spPr>
          <a:xfrm>
            <a:off x="1030788" y="2164555"/>
            <a:ext cx="7082423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listening!</a:t>
            </a:r>
            <a:endParaRPr dirty="0"/>
          </a:p>
        </p:txBody>
      </p:sp>
      <p:sp>
        <p:nvSpPr>
          <p:cNvPr id="668" name="Google Shape;668;p54"/>
          <p:cNvSpPr/>
          <p:nvPr/>
        </p:nvSpPr>
        <p:spPr>
          <a:xfrm rot="-5400000">
            <a:off x="845402" y="2819183"/>
            <a:ext cx="59722" cy="51866"/>
          </a:xfrm>
          <a:custGeom>
            <a:avLst/>
            <a:gdLst/>
            <a:ahLst/>
            <a:cxnLst/>
            <a:rect l="l" t="t" r="r" b="b"/>
            <a:pathLst>
              <a:path w="1148" h="997" extrusionOk="0">
                <a:moveTo>
                  <a:pt x="492" y="0"/>
                </a:moveTo>
                <a:cubicBezTo>
                  <a:pt x="214" y="0"/>
                  <a:pt x="0" y="230"/>
                  <a:pt x="0" y="508"/>
                </a:cubicBezTo>
                <a:cubicBezTo>
                  <a:pt x="0" y="798"/>
                  <a:pt x="243" y="996"/>
                  <a:pt x="496" y="996"/>
                </a:cubicBezTo>
                <a:cubicBezTo>
                  <a:pt x="615" y="996"/>
                  <a:pt x="737" y="952"/>
                  <a:pt x="836" y="852"/>
                </a:cubicBezTo>
                <a:cubicBezTo>
                  <a:pt x="1148" y="541"/>
                  <a:pt x="935" y="0"/>
                  <a:pt x="492" y="0"/>
                </a:cubicBezTo>
                <a:close/>
              </a:path>
            </a:pathLst>
          </a:custGeom>
          <a:solidFill>
            <a:srgbClr val="F4F0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>
            <a:spLocks noGrp="1"/>
          </p:cNvSpPr>
          <p:nvPr>
            <p:ph type="title" idx="2"/>
          </p:nvPr>
        </p:nvSpPr>
        <p:spPr>
          <a:xfrm>
            <a:off x="4806825" y="1830100"/>
            <a:ext cx="3624000" cy="11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주제</a:t>
            </a:r>
            <a:endParaRPr dirty="0"/>
          </a:p>
        </p:txBody>
      </p:sp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7582925" y="1497700"/>
            <a:ext cx="8478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5" name="그림 4" descr="텍스트, 노트북, 실내, 컴퓨터이(가) 표시된 사진&#10;&#10;자동 생성된 설명">
            <a:extLst>
              <a:ext uri="{FF2B5EF4-FFF2-40B4-BE49-F238E27FC236}">
                <a16:creationId xmlns:a16="http://schemas.microsoft.com/office/drawing/2014/main" id="{6C6402A9-6425-4BEC-A4A8-0D390BBFF5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b="11782"/>
          <a:stretch/>
        </p:blipFill>
        <p:spPr>
          <a:xfrm>
            <a:off x="0" y="1287439"/>
            <a:ext cx="4367532" cy="25686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Amazon Go</a:t>
            </a:r>
            <a:endParaRPr sz="3600" dirty="0"/>
          </a:p>
        </p:txBody>
      </p:sp>
      <p:pic>
        <p:nvPicPr>
          <p:cNvPr id="6" name="그림 5" descr="텍스트, 실내, 바닥, 선반이(가) 표시된 사진&#10;&#10;자동 생성된 설명">
            <a:extLst>
              <a:ext uri="{FF2B5EF4-FFF2-40B4-BE49-F238E27FC236}">
                <a16:creationId xmlns:a16="http://schemas.microsoft.com/office/drawing/2014/main" id="{471E1C0B-7E47-4D2F-9100-188BE1CBF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336" y="1373789"/>
            <a:ext cx="4295509" cy="2966563"/>
          </a:xfrm>
          <a:prstGeom prst="rect">
            <a:avLst/>
          </a:prstGeom>
        </p:spPr>
      </p:pic>
      <p:sp>
        <p:nvSpPr>
          <p:cNvPr id="7" name="Google Shape;225;p34">
            <a:extLst>
              <a:ext uri="{FF2B5EF4-FFF2-40B4-BE49-F238E27FC236}">
                <a16:creationId xmlns:a16="http://schemas.microsoft.com/office/drawing/2014/main" id="{C5411783-52E5-42D2-BF90-9BBDB4A9B002}"/>
              </a:ext>
            </a:extLst>
          </p:cNvPr>
          <p:cNvSpPr txBox="1">
            <a:spLocks/>
          </p:cNvSpPr>
          <p:nvPr/>
        </p:nvSpPr>
        <p:spPr>
          <a:xfrm>
            <a:off x="5571748" y="1920375"/>
            <a:ext cx="3340604" cy="2229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lnSpc>
                <a:spcPct val="150000"/>
              </a:lnSpc>
              <a:spcAft>
                <a:spcPts val="1600"/>
              </a:spcAft>
            </a:pPr>
            <a:r>
              <a:rPr lang="ko-KR" altLang="en-US" dirty="0">
                <a:solidFill>
                  <a:schemeClr val="dk1"/>
                </a:solidFill>
              </a:rPr>
              <a:t>자율주행 센서 부착된 원형 카메라</a:t>
            </a:r>
            <a:r>
              <a:rPr lang="en-US" altLang="ko-KR" dirty="0">
                <a:solidFill>
                  <a:schemeClr val="dk1"/>
                </a:solidFill>
              </a:rPr>
              <a:t>, RFID, </a:t>
            </a:r>
            <a:r>
              <a:rPr lang="ko-KR" altLang="en-US" dirty="0">
                <a:solidFill>
                  <a:schemeClr val="dk1"/>
                </a:solidFill>
              </a:rPr>
              <a:t>센서 등을 포함한 다양한 기술의 사용</a:t>
            </a:r>
            <a:r>
              <a:rPr lang="en-US" altLang="ko-KR" dirty="0">
                <a:solidFill>
                  <a:schemeClr val="dk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8575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Amazon Go</a:t>
            </a:r>
            <a:endParaRPr sz="3600" dirty="0"/>
          </a:p>
        </p:txBody>
      </p:sp>
      <p:pic>
        <p:nvPicPr>
          <p:cNvPr id="6" name="그림 5" descr="텍스트, 실내, 바닥, 선반이(가) 표시된 사진&#10;&#10;자동 생성된 설명">
            <a:extLst>
              <a:ext uri="{FF2B5EF4-FFF2-40B4-BE49-F238E27FC236}">
                <a16:creationId xmlns:a16="http://schemas.microsoft.com/office/drawing/2014/main" id="{471E1C0B-7E47-4D2F-9100-188BE1CBF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336" y="1373789"/>
            <a:ext cx="4295509" cy="2966563"/>
          </a:xfrm>
          <a:prstGeom prst="rect">
            <a:avLst/>
          </a:prstGeom>
        </p:spPr>
      </p:pic>
      <p:sp>
        <p:nvSpPr>
          <p:cNvPr id="7" name="Google Shape;225;p34">
            <a:extLst>
              <a:ext uri="{FF2B5EF4-FFF2-40B4-BE49-F238E27FC236}">
                <a16:creationId xmlns:a16="http://schemas.microsoft.com/office/drawing/2014/main" id="{C5411783-52E5-42D2-BF90-9BBDB4A9B002}"/>
              </a:ext>
            </a:extLst>
          </p:cNvPr>
          <p:cNvSpPr txBox="1">
            <a:spLocks/>
          </p:cNvSpPr>
          <p:nvPr/>
        </p:nvSpPr>
        <p:spPr>
          <a:xfrm>
            <a:off x="5571748" y="1920375"/>
            <a:ext cx="3340604" cy="2229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lnSpc>
                <a:spcPct val="150000"/>
              </a:lnSpc>
              <a:spcAft>
                <a:spcPts val="1600"/>
              </a:spcAft>
            </a:pPr>
            <a:r>
              <a:rPr lang="ko-KR" altLang="en-US" dirty="0">
                <a:solidFill>
                  <a:schemeClr val="dk1"/>
                </a:solidFill>
              </a:rPr>
              <a:t>자율주행 센서 부착된 원형 카메라</a:t>
            </a:r>
            <a:r>
              <a:rPr lang="en-US" altLang="ko-KR" dirty="0">
                <a:solidFill>
                  <a:schemeClr val="dk1"/>
                </a:solidFill>
              </a:rPr>
              <a:t>, RFID, </a:t>
            </a:r>
            <a:r>
              <a:rPr lang="ko-KR" altLang="en-US" dirty="0">
                <a:solidFill>
                  <a:schemeClr val="dk1"/>
                </a:solidFill>
              </a:rPr>
              <a:t>센서 등을 포함한 다양한 기술의 사용</a:t>
            </a:r>
            <a:r>
              <a:rPr lang="en-US" altLang="ko-KR" dirty="0">
                <a:solidFill>
                  <a:schemeClr val="dk1"/>
                </a:solidFill>
              </a:rPr>
              <a:t>!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4F6DF20-5A53-425E-8229-A9CECE2508F1}"/>
              </a:ext>
            </a:extLst>
          </p:cNvPr>
          <p:cNvSpPr/>
          <p:nvPr/>
        </p:nvSpPr>
        <p:spPr>
          <a:xfrm>
            <a:off x="-158496" y="-153338"/>
            <a:ext cx="9656064" cy="5876544"/>
          </a:xfrm>
          <a:prstGeom prst="rect">
            <a:avLst/>
          </a:prstGeom>
          <a:solidFill>
            <a:schemeClr val="accent6">
              <a:lumMod val="50000"/>
              <a:alpha val="6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Google Shape;225;p34">
            <a:extLst>
              <a:ext uri="{FF2B5EF4-FFF2-40B4-BE49-F238E27FC236}">
                <a16:creationId xmlns:a16="http://schemas.microsoft.com/office/drawing/2014/main" id="{EC89C54A-2E06-4B5B-8054-0E71B59D9CE6}"/>
              </a:ext>
            </a:extLst>
          </p:cNvPr>
          <p:cNvSpPr txBox="1">
            <a:spLocks/>
          </p:cNvSpPr>
          <p:nvPr/>
        </p:nvSpPr>
        <p:spPr>
          <a:xfrm>
            <a:off x="2109218" y="1497132"/>
            <a:ext cx="5571742" cy="2229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Inte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A393C"/>
              </a:buClr>
              <a:buSzPts val="1600"/>
              <a:buFont typeface="Inter"/>
              <a:buNone/>
              <a:defRPr sz="1600" b="0" i="0" u="none" strike="noStrike" cap="none">
                <a:solidFill>
                  <a:srgbClr val="3A393C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lnSpc>
                <a:spcPct val="150000"/>
              </a:lnSpc>
              <a:spcAft>
                <a:spcPts val="1600"/>
              </a:spcAft>
            </a:pPr>
            <a:r>
              <a:rPr lang="ko-KR" altLang="en-US" sz="4000" b="1" dirty="0">
                <a:solidFill>
                  <a:srgbClr val="FF0000"/>
                </a:solidFill>
              </a:rPr>
              <a:t>더 간단한 시스템은 없을까</a:t>
            </a:r>
            <a:r>
              <a:rPr lang="en-US" altLang="ko-KR" sz="4000" b="1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47323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CV</a:t>
            </a:r>
            <a:r>
              <a:rPr lang="ko-KR" altLang="en-US" sz="3600" dirty="0"/>
              <a:t>를 이용한 무인 마켓</a:t>
            </a:r>
            <a:endParaRPr sz="3600" dirty="0"/>
          </a:p>
        </p:txBody>
      </p:sp>
      <p:pic>
        <p:nvPicPr>
          <p:cNvPr id="3" name="그림 2" descr="실내, 손수레이(가) 표시된 사진&#10;&#10;자동 생성된 설명">
            <a:extLst>
              <a:ext uri="{FF2B5EF4-FFF2-40B4-BE49-F238E27FC236}">
                <a16:creationId xmlns:a16="http://schemas.microsoft.com/office/drawing/2014/main" id="{C769E63E-ABF3-4A2D-80FF-53A741C043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3"/>
          <a:stretch/>
        </p:blipFill>
        <p:spPr>
          <a:xfrm>
            <a:off x="2384994" y="1528377"/>
            <a:ext cx="4726025" cy="2860744"/>
          </a:xfrm>
          <a:prstGeom prst="rect">
            <a:avLst/>
          </a:prstGeom>
        </p:spPr>
      </p:pic>
      <p:sp>
        <p:nvSpPr>
          <p:cNvPr id="2" name="대각선 줄무늬 1">
            <a:extLst>
              <a:ext uri="{FF2B5EF4-FFF2-40B4-BE49-F238E27FC236}">
                <a16:creationId xmlns:a16="http://schemas.microsoft.com/office/drawing/2014/main" id="{8F3E9901-ADA8-4451-951F-9B012DB00213}"/>
              </a:ext>
            </a:extLst>
          </p:cNvPr>
          <p:cNvSpPr/>
          <p:nvPr/>
        </p:nvSpPr>
        <p:spPr>
          <a:xfrm rot="5400000">
            <a:off x="2981727" y="388670"/>
            <a:ext cx="3242765" cy="5339294"/>
          </a:xfrm>
          <a:prstGeom prst="diagStripe">
            <a:avLst>
              <a:gd name="adj" fmla="val 9794"/>
            </a:avLst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C64B637-874B-4128-AB79-FF3DB07D9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1225" y="637615"/>
            <a:ext cx="1272607" cy="127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237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5BADF72-0583-4DEB-8B87-975606639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732" y="1248918"/>
            <a:ext cx="2645664" cy="2645664"/>
          </a:xfrm>
          <a:prstGeom prst="rect">
            <a:avLst/>
          </a:prstGeom>
        </p:spPr>
      </p:pic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학습한 </a:t>
            </a:r>
            <a:r>
              <a:rPr lang="en-US" altLang="ko-KR" sz="3600" dirty="0"/>
              <a:t>3</a:t>
            </a:r>
            <a:r>
              <a:rPr lang="ko-KR" altLang="en-US" sz="3600" dirty="0"/>
              <a:t>가지 과자</a:t>
            </a:r>
            <a:endParaRPr sz="3600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5513E307-21C7-4B88-9BF8-16D85739D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5290" y="1248918"/>
            <a:ext cx="3843909" cy="2562606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F34943BA-8D97-4231-AD93-6BCDA79937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874" y="1417129"/>
            <a:ext cx="2394395" cy="239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466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720000" y="463800"/>
            <a:ext cx="77040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/>
              <a:t>총 </a:t>
            </a:r>
            <a:r>
              <a:rPr lang="en-US" altLang="ko-KR" sz="3600" dirty="0"/>
              <a:t>529</a:t>
            </a:r>
            <a:r>
              <a:rPr lang="ko-KR" altLang="en-US" sz="3600" dirty="0"/>
              <a:t>개의 학습 데이터 생성</a:t>
            </a:r>
            <a:endParaRPr sz="36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8798EC7-F6BF-46E6-9F19-7F3A51086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868" y="1638600"/>
            <a:ext cx="7060060" cy="237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891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title" idx="2"/>
          </p:nvPr>
        </p:nvSpPr>
        <p:spPr>
          <a:xfrm>
            <a:off x="713225" y="1830100"/>
            <a:ext cx="3871200" cy="11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시행착오</a:t>
            </a:r>
            <a:endParaRPr dirty="0"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713225" y="1381850"/>
            <a:ext cx="8478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D4240EC-F273-41F9-8BC4-762B934215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l="7800" t="20613" r="56893" b="16807"/>
          <a:stretch/>
        </p:blipFill>
        <p:spPr>
          <a:xfrm>
            <a:off x="5915539" y="1282700"/>
            <a:ext cx="3228461" cy="32188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vess Consulting by Slidesgo">
  <a:themeElements>
    <a:clrScheme name="Simple Light">
      <a:dk1>
        <a:srgbClr val="000000"/>
      </a:dk1>
      <a:lt1>
        <a:srgbClr val="FFFFFF"/>
      </a:lt1>
      <a:dk2>
        <a:srgbClr val="245BAE"/>
      </a:dk2>
      <a:lt2>
        <a:srgbClr val="4D5061"/>
      </a:lt2>
      <a:accent1>
        <a:srgbClr val="245BAE"/>
      </a:accent1>
      <a:accent2>
        <a:srgbClr val="135FCC"/>
      </a:accent2>
      <a:accent3>
        <a:srgbClr val="245BAE"/>
      </a:accent3>
      <a:accent4>
        <a:srgbClr val="245BAE"/>
      </a:accent4>
      <a:accent5>
        <a:srgbClr val="245BAE"/>
      </a:accent5>
      <a:accent6>
        <a:srgbClr val="4D506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377</Words>
  <Application>Microsoft Office PowerPoint</Application>
  <PresentationFormat>화면 슬라이드 쇼(16:9)</PresentationFormat>
  <Paragraphs>76</Paragraphs>
  <Slides>23</Slides>
  <Notes>23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함초롬돋움</vt:lpstr>
      <vt:lpstr>Arial</vt:lpstr>
      <vt:lpstr>Farro</vt:lpstr>
      <vt:lpstr>Inter</vt:lpstr>
      <vt:lpstr>Invess Consulting by Slidesgo</vt:lpstr>
      <vt:lpstr>컴퓨터비전 프로젝트</vt:lpstr>
      <vt:lpstr>목차</vt:lpstr>
      <vt:lpstr>주제</vt:lpstr>
      <vt:lpstr>Amazon Go</vt:lpstr>
      <vt:lpstr>Amazon Go</vt:lpstr>
      <vt:lpstr>CV를 이용한 무인 마켓</vt:lpstr>
      <vt:lpstr>학습한 3가지 과자</vt:lpstr>
      <vt:lpstr>총 529개의 학습 데이터 생성</vt:lpstr>
      <vt:lpstr>시행착오</vt:lpstr>
      <vt:lpstr>Google Colab 사용 상의 문제</vt:lpstr>
      <vt:lpstr>Google Colab 사용 상의 문제</vt:lpstr>
      <vt:lpstr>Google Colab 사용 상의 문제</vt:lpstr>
      <vt:lpstr>Bounding box 변형</vt:lpstr>
      <vt:lpstr>Tensorflow 사용 상의 문제</vt:lpstr>
      <vt:lpstr>인식률 문제</vt:lpstr>
      <vt:lpstr>최종 결과 </vt:lpstr>
      <vt:lpstr>최종 결과 </vt:lpstr>
      <vt:lpstr>코드 설명</vt:lpstr>
      <vt:lpstr>코드 설명</vt:lpstr>
      <vt:lpstr>PowerPoint 프레젠테이션</vt:lpstr>
      <vt:lpstr>시연</vt:lpstr>
      <vt:lpstr>시연 영상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컴퓨터비전 프로젝트</dc:title>
  <cp:lastModifiedBy>김채린</cp:lastModifiedBy>
  <cp:revision>61</cp:revision>
  <dcterms:modified xsi:type="dcterms:W3CDTF">2020-12-15T16:00:31Z</dcterms:modified>
</cp:coreProperties>
</file>